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0D21F5-0701-4FE3-AA10-CAB534FF8196}" type="datetimeFigureOut">
              <a:rPr lang="hr-HR" smtClean="0"/>
              <a:t>22.9.2021.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24DA3E2-8DF0-4FA0-AD27-8967AEC6249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453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21F5-0701-4FE3-AA10-CAB534FF8196}" type="datetimeFigureOut">
              <a:rPr lang="hr-HR" smtClean="0"/>
              <a:t>22.9.2021.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A3E2-8DF0-4FA0-AD27-8967AEC624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430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21F5-0701-4FE3-AA10-CAB534FF8196}" type="datetimeFigureOut">
              <a:rPr lang="hr-HR" smtClean="0"/>
              <a:t>22.9.2021.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A3E2-8DF0-4FA0-AD27-8967AEC624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622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21F5-0701-4FE3-AA10-CAB534FF8196}" type="datetimeFigureOut">
              <a:rPr lang="hr-HR" smtClean="0"/>
              <a:t>22.9.2021.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A3E2-8DF0-4FA0-AD27-8967AEC624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374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21F5-0701-4FE3-AA10-CAB534FF8196}" type="datetimeFigureOut">
              <a:rPr lang="hr-HR" smtClean="0"/>
              <a:t>22.9.2021.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A3E2-8DF0-4FA0-AD27-8967AEC6249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132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21F5-0701-4FE3-AA10-CAB534FF8196}" type="datetimeFigureOut">
              <a:rPr lang="hr-HR" smtClean="0"/>
              <a:t>22.9.2021.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A3E2-8DF0-4FA0-AD27-8967AEC624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310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21F5-0701-4FE3-AA10-CAB534FF8196}" type="datetimeFigureOut">
              <a:rPr lang="hr-HR" smtClean="0"/>
              <a:t>22.9.2021.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A3E2-8DF0-4FA0-AD27-8967AEC624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272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21F5-0701-4FE3-AA10-CAB534FF8196}" type="datetimeFigureOut">
              <a:rPr lang="hr-HR" smtClean="0"/>
              <a:t>22.9.2021.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A3E2-8DF0-4FA0-AD27-8967AEC624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694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21F5-0701-4FE3-AA10-CAB534FF8196}" type="datetimeFigureOut">
              <a:rPr lang="hr-HR" smtClean="0"/>
              <a:t>22.9.2021.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A3E2-8DF0-4FA0-AD27-8967AEC624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93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21F5-0701-4FE3-AA10-CAB534FF8196}" type="datetimeFigureOut">
              <a:rPr lang="hr-HR" smtClean="0"/>
              <a:t>22.9.2021.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A3E2-8DF0-4FA0-AD27-8967AEC624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140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21F5-0701-4FE3-AA10-CAB534FF8196}" type="datetimeFigureOut">
              <a:rPr lang="hr-HR" smtClean="0"/>
              <a:t>22.9.2021.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A3E2-8DF0-4FA0-AD27-8967AEC624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550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0D21F5-0701-4FE3-AA10-CAB534FF8196}" type="datetimeFigureOut">
              <a:rPr lang="hr-HR" smtClean="0"/>
              <a:t>22.9.2021.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24DA3E2-8DF0-4FA0-AD27-8967AEC624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0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Projektiranje informacijskih sustava </a:t>
            </a:r>
            <a:br>
              <a:rPr lang="hr-HR" dirty="0" smtClean="0"/>
            </a:br>
            <a:r>
              <a:rPr lang="hr-HR" dirty="0" smtClean="0"/>
              <a:t>Projekt „Rent a Car”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384430" y="6030119"/>
            <a:ext cx="9144000" cy="1655762"/>
          </a:xfrm>
        </p:spPr>
        <p:txBody>
          <a:bodyPr/>
          <a:lstStyle/>
          <a:p>
            <a:r>
              <a:rPr lang="hr-HR" dirty="0" smtClean="0"/>
              <a:t>Ivan </a:t>
            </a:r>
            <a:r>
              <a:rPr lang="hr-HR" dirty="0" err="1" smtClean="0"/>
              <a:t>Dodig</a:t>
            </a:r>
            <a:r>
              <a:rPr lang="hr-HR" dirty="0" smtClean="0"/>
              <a:t>, Marko Raguž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79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Dizajn sustava , Administrator</a:t>
            </a:r>
            <a:endParaRPr lang="hr-HR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60536"/>
            <a:ext cx="8594725" cy="4087866"/>
          </a:xfrm>
        </p:spPr>
      </p:pic>
    </p:spTree>
    <p:extLst>
      <p:ext uri="{BB962C8B-B14F-4D97-AF65-F5344CB8AC3E}">
        <p14:creationId xmlns:p14="http://schemas.microsoft.com/office/powerpoint/2010/main" val="33778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Analiza projekta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Jednostavno i lako za korištenje</a:t>
            </a:r>
          </a:p>
          <a:p>
            <a:endParaRPr lang="hr-HR" dirty="0" smtClean="0"/>
          </a:p>
          <a:p>
            <a:r>
              <a:rPr lang="hr-HR" dirty="0" smtClean="0"/>
              <a:t>Minimalistički dizajn </a:t>
            </a:r>
          </a:p>
          <a:p>
            <a:endParaRPr lang="hr-HR" dirty="0" smtClean="0"/>
          </a:p>
          <a:p>
            <a:r>
              <a:rPr lang="hr-HR" dirty="0" smtClean="0"/>
              <a:t>Brz odaziv sustava na sve zahtjeve</a:t>
            </a: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5426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988703" y="2907323"/>
            <a:ext cx="8595360" cy="4351337"/>
          </a:xfrm>
        </p:spPr>
        <p:txBody>
          <a:bodyPr>
            <a:normAutofit/>
          </a:bodyPr>
          <a:lstStyle/>
          <a:p>
            <a:r>
              <a:rPr lang="hr-HR" sz="6000" dirty="0" smtClean="0"/>
              <a:t>HVALA NA PAŽNJI</a:t>
            </a:r>
            <a:endParaRPr lang="hr-HR" sz="6000" dirty="0"/>
          </a:p>
        </p:txBody>
      </p:sp>
    </p:spTree>
    <p:extLst>
      <p:ext uri="{BB962C8B-B14F-4D97-AF65-F5344CB8AC3E}">
        <p14:creationId xmlns:p14="http://schemas.microsoft.com/office/powerpoint/2010/main" val="23265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sustava	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Sustav „Rent a car” kao i projektno rješenje ima glavnu namjenu iznajmljivanja automobila</a:t>
            </a:r>
          </a:p>
          <a:p>
            <a:r>
              <a:rPr lang="hr-HR" dirty="0" smtClean="0"/>
              <a:t>Unose se , uređuju i pohranjuju podaci o samim automobilima</a:t>
            </a:r>
          </a:p>
          <a:p>
            <a:r>
              <a:rPr lang="hr-HR" dirty="0" smtClean="0"/>
              <a:t>Osim mogućosti rezerviranja odabranih , moguće je iznajmiti vlastiti automobil</a:t>
            </a:r>
          </a:p>
          <a:p>
            <a:r>
              <a:rPr lang="hr-HR" dirty="0" smtClean="0"/>
              <a:t>Postoje i funkcije sustava koje upravljaju nad korisničkim ovlastima (role)</a:t>
            </a:r>
          </a:p>
          <a:p>
            <a:r>
              <a:rPr lang="hr-HR" dirty="0" smtClean="0"/>
              <a:t>Cilj sustava je da omogući rezerviranje i iznajmljivanje automobila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887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sustava	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  </a:t>
            </a:r>
          </a:p>
          <a:p>
            <a:r>
              <a:rPr lang="hr-HR" dirty="0"/>
              <a:t>Primarna funkcija je rezerviranje i iznajmljivanje </a:t>
            </a:r>
            <a:r>
              <a:rPr lang="hr-HR" dirty="0" smtClean="0"/>
              <a:t>automobila</a:t>
            </a:r>
          </a:p>
          <a:p>
            <a:endParaRPr lang="hr-HR" dirty="0"/>
          </a:p>
          <a:p>
            <a:r>
              <a:rPr lang="hr-HR" dirty="0" smtClean="0"/>
              <a:t>Namijenjen </a:t>
            </a:r>
            <a:r>
              <a:rPr lang="hr-HR" dirty="0"/>
              <a:t>je za razne korisnike</a:t>
            </a:r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Implementirana razina sigurnosti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98" y="2779196"/>
            <a:ext cx="3283578" cy="38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Korištene tehnologije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 smtClean="0"/>
              <a:t>Front </a:t>
            </a:r>
            <a:r>
              <a:rPr lang="hr-HR" dirty="0" err="1" smtClean="0"/>
              <a:t>end</a:t>
            </a:r>
            <a:r>
              <a:rPr lang="hr-HR" dirty="0" smtClean="0"/>
              <a:t> React.js</a:t>
            </a:r>
          </a:p>
          <a:p>
            <a:endParaRPr lang="hr-HR" dirty="0"/>
          </a:p>
          <a:p>
            <a:r>
              <a:rPr lang="hr-HR" dirty="0" smtClean="0"/>
              <a:t>Server side Node.js Express.js</a:t>
            </a:r>
          </a:p>
          <a:p>
            <a:endParaRPr lang="hr-HR" dirty="0"/>
          </a:p>
          <a:p>
            <a:r>
              <a:rPr lang="hr-HR" dirty="0" smtClean="0"/>
              <a:t>Baza podataka </a:t>
            </a:r>
            <a:r>
              <a:rPr lang="hr-HR" dirty="0" err="1" smtClean="0"/>
              <a:t>MongoDB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99" y="2223424"/>
            <a:ext cx="3956713" cy="39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9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Ovlasti sustava ; Korisnik	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Zahtjev za rezerviranjem automobila </a:t>
            </a:r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smtClean="0"/>
              <a:t>Prikaz vlastitih rezervacija</a:t>
            </a:r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smtClean="0"/>
              <a:t>Pisanje komentara 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02" y="2136976"/>
            <a:ext cx="4533020" cy="40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Ovlasti sustava ; Prodavač	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Pregled vlastitih automobila </a:t>
            </a:r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smtClean="0"/>
              <a:t>Pregled , prihvaćanje i uređivanje rezervacija</a:t>
            </a:r>
          </a:p>
          <a:p>
            <a:endParaRPr lang="hr-HR" dirty="0"/>
          </a:p>
          <a:p>
            <a:r>
              <a:rPr lang="hr-HR" dirty="0" smtClean="0"/>
              <a:t>Dodavanje novih i uređivanje vlastitih</a:t>
            </a:r>
          </a:p>
          <a:p>
            <a:pPr marL="0" indent="0">
              <a:buNone/>
            </a:pPr>
            <a:r>
              <a:rPr lang="hr-HR" dirty="0" smtClean="0"/>
              <a:t>automobila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50" y="2710523"/>
            <a:ext cx="4147477" cy="4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Ovlasti sustava ; Administrator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Sve ovlasti sustava </a:t>
            </a:r>
          </a:p>
          <a:p>
            <a:endParaRPr lang="hr-HR" dirty="0"/>
          </a:p>
          <a:p>
            <a:r>
              <a:rPr lang="hr-HR" dirty="0" smtClean="0"/>
              <a:t>Upravljanje nad ovlastima (ROLAMA)</a:t>
            </a:r>
          </a:p>
          <a:p>
            <a:endParaRPr lang="hr-HR" dirty="0"/>
          </a:p>
          <a:p>
            <a:r>
              <a:rPr lang="hr-HR" dirty="0" smtClean="0"/>
              <a:t>Pregled korisnika</a:t>
            </a:r>
          </a:p>
          <a:p>
            <a:endParaRPr lang="hr-HR" dirty="0"/>
          </a:p>
          <a:p>
            <a:r>
              <a:rPr lang="hr-HR" dirty="0" smtClean="0"/>
              <a:t>Pregled rezervacija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53" y="2440656"/>
            <a:ext cx="3876959" cy="38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Dizajn sustava , Početna stranica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85" y="2004758"/>
            <a:ext cx="2803011" cy="4082144"/>
          </a:xfrm>
          <a:prstGeom prst="rect">
            <a:avLst/>
          </a:prstGeom>
        </p:spPr>
      </p:pic>
      <p:pic>
        <p:nvPicPr>
          <p:cNvPr id="6" name="Rezervirano mjesto sadržaja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5" y="2531159"/>
            <a:ext cx="6335880" cy="3029342"/>
          </a:xfrm>
        </p:spPr>
      </p:pic>
    </p:spTree>
    <p:extLst>
      <p:ext uri="{BB962C8B-B14F-4D97-AF65-F5344CB8AC3E}">
        <p14:creationId xmlns:p14="http://schemas.microsoft.com/office/powerpoint/2010/main" val="436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Dizajn sustava , Pregled jednog automobila</a:t>
            </a:r>
            <a:endParaRPr lang="hr-HR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57850"/>
            <a:ext cx="8594725" cy="4093237"/>
          </a:xfrm>
        </p:spPr>
      </p:pic>
    </p:spTree>
    <p:extLst>
      <p:ext uri="{BB962C8B-B14F-4D97-AF65-F5344CB8AC3E}">
        <p14:creationId xmlns:p14="http://schemas.microsoft.com/office/powerpoint/2010/main" val="26174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TM03457515[[fn=Pogled]]</Template>
  <TotalTime>51</TotalTime>
  <Words>178</Words>
  <Application>Microsoft Office PowerPoint</Application>
  <PresentationFormat>Široki zaslon</PresentationFormat>
  <Paragraphs>58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Projektiranje informacijskih sustava  Projekt „Rent a Car”</vt:lpstr>
      <vt:lpstr>Opis sustava </vt:lpstr>
      <vt:lpstr>Opis sustava </vt:lpstr>
      <vt:lpstr>Korištene tehnologije</vt:lpstr>
      <vt:lpstr>Ovlasti sustava ; Korisnik </vt:lpstr>
      <vt:lpstr>Ovlasti sustava ; Prodavač </vt:lpstr>
      <vt:lpstr>Ovlasti sustava ; Administrator</vt:lpstr>
      <vt:lpstr>Dizajn sustava , Početna stranica</vt:lpstr>
      <vt:lpstr>Dizajn sustava , Pregled jednog automobila</vt:lpstr>
      <vt:lpstr>Dizajn sustava , Administrator</vt:lpstr>
      <vt:lpstr>Analiza projekta</vt:lpstr>
      <vt:lpstr>PowerPointova prezentacija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Projektiranje informacijskih sustava  Projekt „Rent a Car”</dc:title>
  <dc:creator>marko raguz</dc:creator>
  <cp:lastModifiedBy>marko raguz</cp:lastModifiedBy>
  <cp:revision>9</cp:revision>
  <dcterms:created xsi:type="dcterms:W3CDTF">2021-09-22T09:03:38Z</dcterms:created>
  <dcterms:modified xsi:type="dcterms:W3CDTF">2021-09-22T13:52:20Z</dcterms:modified>
</cp:coreProperties>
</file>