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20" d="100"/>
          <a:sy n="20" d="100"/>
        </p:scale>
        <p:origin x="2118"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466727-8F6B-4EB6-8EFC-909E476A2B66}"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166047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66727-8F6B-4EB6-8EFC-909E476A2B66}"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170607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66727-8F6B-4EB6-8EFC-909E476A2B66}"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334549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66727-8F6B-4EB6-8EFC-909E476A2B66}"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397989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66727-8F6B-4EB6-8EFC-909E476A2B66}"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1020929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466727-8F6B-4EB6-8EFC-909E476A2B66}"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265818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466727-8F6B-4EB6-8EFC-909E476A2B66}" type="datetimeFigureOut">
              <a:rPr lang="en-US" smtClean="0"/>
              <a:t>12/15/2019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203963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466727-8F6B-4EB6-8EFC-909E476A2B66}" type="datetimeFigureOut">
              <a:rPr lang="en-US" smtClean="0"/>
              <a:t>12/15/2019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118918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66727-8F6B-4EB6-8EFC-909E476A2B66}" type="datetimeFigureOut">
              <a:rPr lang="en-US" smtClean="0"/>
              <a:t>12/15/2019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841810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9466727-8F6B-4EB6-8EFC-909E476A2B66}"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381651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9466727-8F6B-4EB6-8EFC-909E476A2B66}"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244709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89466727-8F6B-4EB6-8EFC-909E476A2B66}" type="datetimeFigureOut">
              <a:rPr lang="en-US" smtClean="0"/>
              <a:t>12/15/2019</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93B5494E-2DE4-4C97-9855-59BBBAB20BDC}" type="slidenum">
              <a:rPr lang="en-US" smtClean="0"/>
              <a:t>‹#›</a:t>
            </a:fld>
            <a:endParaRPr lang="en-US"/>
          </a:p>
        </p:txBody>
      </p:sp>
    </p:spTree>
    <p:extLst>
      <p:ext uri="{BB962C8B-B14F-4D97-AF65-F5344CB8AC3E}">
        <p14:creationId xmlns:p14="http://schemas.microsoft.com/office/powerpoint/2010/main" val="3987781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1F2E7C-8445-477B-92AB-2021EC0E5985}"/>
              </a:ext>
            </a:extLst>
          </p:cNvPr>
          <p:cNvSpPr>
            <a:spLocks noGrp="1"/>
          </p:cNvSpPr>
          <p:nvPr>
            <p:ph type="title"/>
          </p:nvPr>
        </p:nvSpPr>
        <p:spPr>
          <a:xfrm>
            <a:off x="1" y="0"/>
            <a:ext cx="30275212" cy="4250649"/>
          </a:xfrm>
          <a:solidFill>
            <a:schemeClr val="accent1">
              <a:lumMod val="75000"/>
            </a:schemeClr>
          </a:solidFill>
        </p:spPr>
        <p:txBody>
          <a:bodyPr>
            <a:normAutofit/>
          </a:bodyPr>
          <a:lstStyle/>
          <a:p>
            <a:pPr algn="ctr"/>
            <a:r>
              <a:rPr lang="en-US" sz="8500" b="1" dirty="0">
                <a:solidFill>
                  <a:schemeClr val="bg1"/>
                </a:solidFill>
              </a:rPr>
              <a:t>Exoplanet detection using the transit method</a:t>
            </a:r>
          </a:p>
        </p:txBody>
      </p:sp>
      <p:sp>
        <p:nvSpPr>
          <p:cNvPr id="6" name="Content Placeholder 5">
            <a:extLst>
              <a:ext uri="{FF2B5EF4-FFF2-40B4-BE49-F238E27FC236}">
                <a16:creationId xmlns:a16="http://schemas.microsoft.com/office/drawing/2014/main" id="{046B114F-1A7F-434C-8B93-F783E5C16995}"/>
              </a:ext>
            </a:extLst>
          </p:cNvPr>
          <p:cNvSpPr>
            <a:spLocks noGrp="1"/>
          </p:cNvSpPr>
          <p:nvPr>
            <p:ph sz="half" idx="1"/>
          </p:nvPr>
        </p:nvSpPr>
        <p:spPr>
          <a:xfrm>
            <a:off x="2081421" y="6160168"/>
            <a:ext cx="12866966" cy="32392946"/>
          </a:xfrm>
        </p:spPr>
        <p:txBody>
          <a:bodyPr>
            <a:normAutofit/>
          </a:bodyPr>
          <a:lstStyle/>
          <a:p>
            <a:r>
              <a:rPr lang="en-US" sz="3600" dirty="0"/>
              <a:t>Introduction</a:t>
            </a:r>
          </a:p>
          <a:p>
            <a:r>
              <a:rPr lang="en-US" sz="2400" dirty="0"/>
              <a:t>An exoplanet is defined as a planet which orbits a star outside our own solar system. Exoplanets are a field of research for astronomers and astrophysicists to gather more data on different planetary systems and make better theories on system formation and evolution. Also of great interest is the possibility of extraterrestrial life existing. Studying exoplanets could help answer the age-old question: are we alone in the universe?</a:t>
            </a:r>
            <a:endParaRPr lang="et-EE" sz="2400" dirty="0"/>
          </a:p>
          <a:p>
            <a:endParaRPr lang="en-US" sz="4400" dirty="0"/>
          </a:p>
          <a:p>
            <a:pPr marL="0" indent="0">
              <a:buNone/>
            </a:pPr>
            <a:br>
              <a:rPr lang="en-US" dirty="0"/>
            </a:br>
            <a:endParaRPr lang="en-US" dirty="0"/>
          </a:p>
        </p:txBody>
      </p:sp>
      <p:sp>
        <p:nvSpPr>
          <p:cNvPr id="7" name="Content Placeholder 6">
            <a:extLst>
              <a:ext uri="{FF2B5EF4-FFF2-40B4-BE49-F238E27FC236}">
                <a16:creationId xmlns:a16="http://schemas.microsoft.com/office/drawing/2014/main" id="{1615B387-EA22-44FE-9EFF-8787F24DABC0}"/>
              </a:ext>
            </a:extLst>
          </p:cNvPr>
          <p:cNvSpPr>
            <a:spLocks noGrp="1"/>
          </p:cNvSpPr>
          <p:nvPr>
            <p:ph sz="half" idx="2"/>
          </p:nvPr>
        </p:nvSpPr>
        <p:spPr>
          <a:xfrm>
            <a:off x="15326826" y="6160168"/>
            <a:ext cx="12866966" cy="32392946"/>
          </a:xfrm>
        </p:spPr>
        <p:txBody>
          <a:bodyPr>
            <a:normAutofit/>
          </a:bodyPr>
          <a:lstStyle/>
          <a:p>
            <a:endParaRPr lang="en-US" dirty="0"/>
          </a:p>
        </p:txBody>
      </p:sp>
      <p:sp>
        <p:nvSpPr>
          <p:cNvPr id="8" name="Rectangle 7">
            <a:extLst>
              <a:ext uri="{FF2B5EF4-FFF2-40B4-BE49-F238E27FC236}">
                <a16:creationId xmlns:a16="http://schemas.microsoft.com/office/drawing/2014/main" id="{F0AD5904-2BDF-4678-ACA9-43A3D5E195A7}"/>
              </a:ext>
            </a:extLst>
          </p:cNvPr>
          <p:cNvSpPr/>
          <p:nvPr/>
        </p:nvSpPr>
        <p:spPr>
          <a:xfrm>
            <a:off x="5378176" y="2888783"/>
            <a:ext cx="19140422" cy="1015663"/>
          </a:xfrm>
          <a:prstGeom prst="rect">
            <a:avLst/>
          </a:prstGeom>
        </p:spPr>
        <p:txBody>
          <a:bodyPr wrap="square">
            <a:spAutoFit/>
          </a:bodyPr>
          <a:lstStyle/>
          <a:p>
            <a:pPr algn="ctr"/>
            <a:r>
              <a:rPr lang="et-EE" sz="5600" dirty="0" err="1">
                <a:solidFill>
                  <a:schemeClr val="bg1"/>
                </a:solidFill>
              </a:rPr>
              <a:t>Authors</a:t>
            </a:r>
            <a:r>
              <a:rPr lang="et-EE" sz="6000" dirty="0">
                <a:solidFill>
                  <a:schemeClr val="bg1"/>
                </a:solidFill>
              </a:rPr>
              <a:t>: Marko Raidlo, Raido Everest</a:t>
            </a:r>
            <a:endParaRPr lang="en-US" sz="6000" dirty="0">
              <a:solidFill>
                <a:schemeClr val="bg1"/>
              </a:solidFill>
            </a:endParaRPr>
          </a:p>
        </p:txBody>
      </p:sp>
    </p:spTree>
    <p:extLst>
      <p:ext uri="{BB962C8B-B14F-4D97-AF65-F5344CB8AC3E}">
        <p14:creationId xmlns:p14="http://schemas.microsoft.com/office/powerpoint/2010/main" val="138565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TotalTime>
  <Words>88</Words>
  <Application>Microsoft Office PowerPoint</Application>
  <PresentationFormat>Custom</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Exoplanet detection using the transit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Marko Raidlo</dc:creator>
  <cp:lastModifiedBy>Marko Raidlo</cp:lastModifiedBy>
  <cp:revision>2</cp:revision>
  <dcterms:created xsi:type="dcterms:W3CDTF">2019-12-15T21:24:33Z</dcterms:created>
  <dcterms:modified xsi:type="dcterms:W3CDTF">2019-12-15T21:33:58Z</dcterms:modified>
</cp:coreProperties>
</file>