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25" d="100"/>
          <a:sy n="25" d="100"/>
        </p:scale>
        <p:origin x="1686" y="18"/>
      </p:cViewPr>
      <p:guideLst>
        <p:guide pos="9535"/>
        <p:guide orient="horz" pos="134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62CB9C-202F-4891-8A82-9EDA178DC3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06C4076-D71F-487B-B8A0-5507173654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C9B128-F4BE-4D7A-AFD9-2AB1AE347F72}" type="datetimeFigureOut">
              <a:rPr lang="en-US" smtClean="0"/>
              <a:t>12/16/2019</a:t>
            </a:fld>
            <a:endParaRPr lang="en-US"/>
          </a:p>
        </p:txBody>
      </p:sp>
      <p:sp>
        <p:nvSpPr>
          <p:cNvPr id="4" name="Footer Placeholder 3">
            <a:extLst>
              <a:ext uri="{FF2B5EF4-FFF2-40B4-BE49-F238E27FC236}">
                <a16:creationId xmlns:a16="http://schemas.microsoft.com/office/drawing/2014/main" id="{5240365C-1681-4293-AE88-D661D6534B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A864648-43B9-4E64-939D-7D7D8D236DA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6FFD18-84B7-49A9-A449-9D65286B3840}" type="slidenum">
              <a:rPr lang="en-US" smtClean="0"/>
              <a:t>‹#›</a:t>
            </a:fld>
            <a:endParaRPr lang="en-US"/>
          </a:p>
        </p:txBody>
      </p:sp>
    </p:spTree>
    <p:extLst>
      <p:ext uri="{BB962C8B-B14F-4D97-AF65-F5344CB8AC3E}">
        <p14:creationId xmlns:p14="http://schemas.microsoft.com/office/powerpoint/2010/main" val="276257203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2F95E-5996-4C9B-BC24-BE08262D659D}" type="datetimeFigureOut">
              <a:rPr lang="en-US" smtClean="0"/>
              <a:t>12/16/2019</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51ABD-A63A-4CE4-8FCD-338DD56D88D6}" type="slidenum">
              <a:rPr lang="en-US" smtClean="0"/>
              <a:t>‹#›</a:t>
            </a:fld>
            <a:endParaRPr lang="en-US"/>
          </a:p>
        </p:txBody>
      </p:sp>
    </p:spTree>
    <p:extLst>
      <p:ext uri="{BB962C8B-B14F-4D97-AF65-F5344CB8AC3E}">
        <p14:creationId xmlns:p14="http://schemas.microsoft.com/office/powerpoint/2010/main" val="132255313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66047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70607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334549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397989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66727-8F6B-4EB6-8EFC-909E476A2B66}"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020929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466727-8F6B-4EB6-8EFC-909E476A2B66}"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265818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466727-8F6B-4EB6-8EFC-909E476A2B66}" type="datetimeFigureOut">
              <a:rPr lang="en-US" smtClean="0"/>
              <a:t>12/16/2019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203963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466727-8F6B-4EB6-8EFC-909E476A2B66}" type="datetimeFigureOut">
              <a:rPr lang="en-US" smtClean="0"/>
              <a:t>12/16/2019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18918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66727-8F6B-4EB6-8EFC-909E476A2B66}" type="datetimeFigureOut">
              <a:rPr lang="en-US" smtClean="0"/>
              <a:t>12/16/2019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841810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9466727-8F6B-4EB6-8EFC-909E476A2B66}"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381651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9466727-8F6B-4EB6-8EFC-909E476A2B66}"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244709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89466727-8F6B-4EB6-8EFC-909E476A2B66}" type="datetimeFigureOut">
              <a:rPr lang="en-US" smtClean="0"/>
              <a:t>12/16/2019</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93B5494E-2DE4-4C97-9855-59BBBAB20BDC}" type="slidenum">
              <a:rPr lang="en-US" smtClean="0"/>
              <a:t>‹#›</a:t>
            </a:fld>
            <a:endParaRPr lang="en-US"/>
          </a:p>
        </p:txBody>
      </p:sp>
    </p:spTree>
    <p:extLst>
      <p:ext uri="{BB962C8B-B14F-4D97-AF65-F5344CB8AC3E}">
        <p14:creationId xmlns:p14="http://schemas.microsoft.com/office/powerpoint/2010/main" val="3987781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1F2E7C-8445-477B-92AB-2021EC0E5985}"/>
              </a:ext>
            </a:extLst>
          </p:cNvPr>
          <p:cNvSpPr>
            <a:spLocks noGrp="1"/>
          </p:cNvSpPr>
          <p:nvPr>
            <p:ph type="title"/>
          </p:nvPr>
        </p:nvSpPr>
        <p:spPr>
          <a:xfrm>
            <a:off x="1" y="0"/>
            <a:ext cx="30275212" cy="4250649"/>
          </a:xfrm>
          <a:solidFill>
            <a:schemeClr val="accent1">
              <a:lumMod val="75000"/>
            </a:schemeClr>
          </a:solidFill>
        </p:spPr>
        <p:txBody>
          <a:bodyPr>
            <a:normAutofit/>
          </a:bodyPr>
          <a:lstStyle/>
          <a:p>
            <a:r>
              <a:rPr lang="et-EE" sz="9600" b="1" dirty="0">
                <a:solidFill>
                  <a:schemeClr val="bg1"/>
                </a:solidFill>
              </a:rPr>
              <a:t>   </a:t>
            </a:r>
            <a:r>
              <a:rPr lang="en-US" sz="9600" b="1" dirty="0">
                <a:solidFill>
                  <a:schemeClr val="bg1"/>
                </a:solidFill>
              </a:rPr>
              <a:t>Exoplanet detection using the transit method</a:t>
            </a:r>
          </a:p>
        </p:txBody>
      </p:sp>
      <p:sp>
        <p:nvSpPr>
          <p:cNvPr id="6" name="Content Placeholder 5">
            <a:extLst>
              <a:ext uri="{FF2B5EF4-FFF2-40B4-BE49-F238E27FC236}">
                <a16:creationId xmlns:a16="http://schemas.microsoft.com/office/drawing/2014/main" id="{046B114F-1A7F-434C-8B93-F783E5C16995}"/>
              </a:ext>
            </a:extLst>
          </p:cNvPr>
          <p:cNvSpPr>
            <a:spLocks noGrp="1"/>
          </p:cNvSpPr>
          <p:nvPr>
            <p:ph sz="half" idx="1"/>
          </p:nvPr>
        </p:nvSpPr>
        <p:spPr>
          <a:xfrm>
            <a:off x="1155032" y="6160168"/>
            <a:ext cx="13982573" cy="4250649"/>
          </a:xfrm>
        </p:spPr>
        <p:txBody>
          <a:bodyPr>
            <a:normAutofit fontScale="25000" lnSpcReduction="20000"/>
          </a:bodyPr>
          <a:lstStyle/>
          <a:p>
            <a:r>
              <a:rPr lang="en-US" sz="28800" dirty="0"/>
              <a:t>Introduction</a:t>
            </a:r>
          </a:p>
          <a:p>
            <a:pPr marL="0" indent="0">
              <a:buNone/>
            </a:pPr>
            <a:r>
              <a:rPr lang="en-US" sz="16000" dirty="0"/>
              <a:t>An exoplanet is defined as a planet which orbits a star outside our own solar system. Exoplanets are a field of research for astronomers and astrophysicists to gather more data on different planetary systems and make better theories on system formation and evolution. Also of great interest is the possibility of extraterrestrial life existing. Studying exoplanets could help answer the age-old question: are we alone in the universe?</a:t>
            </a:r>
            <a:endParaRPr lang="et-EE" sz="16000" dirty="0"/>
          </a:p>
          <a:p>
            <a:endParaRPr lang="en-US" sz="4400" dirty="0"/>
          </a:p>
          <a:p>
            <a:pPr marL="0" indent="0">
              <a:buNone/>
            </a:pPr>
            <a:br>
              <a:rPr lang="en-US" dirty="0"/>
            </a:br>
            <a:endParaRPr lang="en-US" dirty="0"/>
          </a:p>
        </p:txBody>
      </p:sp>
      <p:pic>
        <p:nvPicPr>
          <p:cNvPr id="3" name="Content Placeholder 2" descr="A picture containing drawing&#10;&#10;Description automatically generated">
            <a:extLst>
              <a:ext uri="{FF2B5EF4-FFF2-40B4-BE49-F238E27FC236}">
                <a16:creationId xmlns:a16="http://schemas.microsoft.com/office/drawing/2014/main" id="{C5A8223D-977A-40F1-8574-A54BFBB55F3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136406" y="878078"/>
            <a:ext cx="8523817" cy="2884887"/>
          </a:xfrm>
        </p:spPr>
      </p:pic>
      <p:sp>
        <p:nvSpPr>
          <p:cNvPr id="8" name="Rectangle 7">
            <a:extLst>
              <a:ext uri="{FF2B5EF4-FFF2-40B4-BE49-F238E27FC236}">
                <a16:creationId xmlns:a16="http://schemas.microsoft.com/office/drawing/2014/main" id="{F0AD5904-2BDF-4678-ACA9-43A3D5E195A7}"/>
              </a:ext>
            </a:extLst>
          </p:cNvPr>
          <p:cNvSpPr/>
          <p:nvPr/>
        </p:nvSpPr>
        <p:spPr>
          <a:xfrm>
            <a:off x="-2835981" y="2747302"/>
            <a:ext cx="19140422" cy="1015663"/>
          </a:xfrm>
          <a:prstGeom prst="rect">
            <a:avLst/>
          </a:prstGeom>
        </p:spPr>
        <p:txBody>
          <a:bodyPr wrap="square">
            <a:spAutoFit/>
          </a:bodyPr>
          <a:lstStyle/>
          <a:p>
            <a:pPr algn="ctr"/>
            <a:r>
              <a:rPr lang="et-EE" sz="6000" dirty="0" err="1">
                <a:solidFill>
                  <a:schemeClr val="bg1"/>
                </a:solidFill>
              </a:rPr>
              <a:t>Authors</a:t>
            </a:r>
            <a:r>
              <a:rPr lang="et-EE" sz="6000" dirty="0">
                <a:solidFill>
                  <a:schemeClr val="bg1"/>
                </a:solidFill>
              </a:rPr>
              <a:t>: Marko Raidlo, Raido Everest</a:t>
            </a:r>
            <a:endParaRPr lang="en-US" sz="6000" dirty="0">
              <a:solidFill>
                <a:schemeClr val="bg1"/>
              </a:solidFill>
            </a:endParaRPr>
          </a:p>
        </p:txBody>
      </p:sp>
      <p:sp>
        <p:nvSpPr>
          <p:cNvPr id="12" name="Footer Placeholder 11">
            <a:extLst>
              <a:ext uri="{FF2B5EF4-FFF2-40B4-BE49-F238E27FC236}">
                <a16:creationId xmlns:a16="http://schemas.microsoft.com/office/drawing/2014/main" id="{E5399548-9121-42C8-89BC-9DF99F870995}"/>
              </a:ext>
            </a:extLst>
          </p:cNvPr>
          <p:cNvSpPr>
            <a:spLocks noGrp="1"/>
          </p:cNvSpPr>
          <p:nvPr>
            <p:ph type="ftr" sz="quarter" idx="11"/>
          </p:nvPr>
        </p:nvSpPr>
        <p:spPr>
          <a:xfrm>
            <a:off x="0" y="40907368"/>
            <a:ext cx="30275213" cy="1896394"/>
          </a:xfrm>
          <a:solidFill>
            <a:schemeClr val="accent1">
              <a:lumMod val="75000"/>
            </a:schemeClr>
          </a:solidFill>
        </p:spPr>
        <p:txBody>
          <a:bodyPr/>
          <a:lstStyle/>
          <a:p>
            <a:endParaRPr lang="en-US" dirty="0"/>
          </a:p>
        </p:txBody>
      </p:sp>
      <p:sp>
        <p:nvSpPr>
          <p:cNvPr id="13" name="TextBox 12">
            <a:extLst>
              <a:ext uri="{FF2B5EF4-FFF2-40B4-BE49-F238E27FC236}">
                <a16:creationId xmlns:a16="http://schemas.microsoft.com/office/drawing/2014/main" id="{2F3B50F1-DCE9-471E-86CF-36DA7D726D1E}"/>
              </a:ext>
            </a:extLst>
          </p:cNvPr>
          <p:cNvSpPr txBox="1"/>
          <p:nvPr/>
        </p:nvSpPr>
        <p:spPr>
          <a:xfrm>
            <a:off x="1203158" y="12320336"/>
            <a:ext cx="13982573" cy="1200329"/>
          </a:xfrm>
          <a:prstGeom prst="rect">
            <a:avLst/>
          </a:prstGeom>
          <a:noFill/>
        </p:spPr>
        <p:txBody>
          <a:bodyPr wrap="square" rtlCol="0">
            <a:spAutoFit/>
          </a:bodyPr>
          <a:lstStyle/>
          <a:p>
            <a:pPr marL="857250" indent="-857250">
              <a:buFont typeface="Arial" panose="020B0604020202020204" pitchFamily="34" charset="0"/>
              <a:buChar char="•"/>
            </a:pPr>
            <a:r>
              <a:rPr lang="et-EE" sz="7200" dirty="0" err="1"/>
              <a:t>Data</a:t>
            </a:r>
            <a:endParaRPr lang="et-EE" sz="7200" dirty="0"/>
          </a:p>
        </p:txBody>
      </p:sp>
      <p:sp>
        <p:nvSpPr>
          <p:cNvPr id="14" name="TextBox 13">
            <a:extLst>
              <a:ext uri="{FF2B5EF4-FFF2-40B4-BE49-F238E27FC236}">
                <a16:creationId xmlns:a16="http://schemas.microsoft.com/office/drawing/2014/main" id="{2FD12A76-FC7D-4965-B76E-A016F6773A54}"/>
              </a:ext>
            </a:extLst>
          </p:cNvPr>
          <p:cNvSpPr txBox="1"/>
          <p:nvPr/>
        </p:nvSpPr>
        <p:spPr>
          <a:xfrm>
            <a:off x="1203157" y="20801716"/>
            <a:ext cx="13982573" cy="1200329"/>
          </a:xfrm>
          <a:prstGeom prst="rect">
            <a:avLst/>
          </a:prstGeom>
          <a:noFill/>
        </p:spPr>
        <p:txBody>
          <a:bodyPr wrap="square" rtlCol="0">
            <a:spAutoFit/>
          </a:bodyPr>
          <a:lstStyle/>
          <a:p>
            <a:pPr marL="857250" indent="-857250">
              <a:buFont typeface="Arial" panose="020B0604020202020204" pitchFamily="34" charset="0"/>
              <a:buChar char="•"/>
            </a:pPr>
            <a:r>
              <a:rPr lang="et-EE" sz="7200" dirty="0" err="1"/>
              <a:t>Processing</a:t>
            </a:r>
            <a:endParaRPr lang="en-US" sz="7200" dirty="0"/>
          </a:p>
        </p:txBody>
      </p:sp>
      <p:sp>
        <p:nvSpPr>
          <p:cNvPr id="15" name="TextBox 14">
            <a:extLst>
              <a:ext uri="{FF2B5EF4-FFF2-40B4-BE49-F238E27FC236}">
                <a16:creationId xmlns:a16="http://schemas.microsoft.com/office/drawing/2014/main" id="{39B8BD6C-EBD3-4BF7-9B9B-883E260F3C54}"/>
              </a:ext>
            </a:extLst>
          </p:cNvPr>
          <p:cNvSpPr txBox="1"/>
          <p:nvPr/>
        </p:nvSpPr>
        <p:spPr>
          <a:xfrm>
            <a:off x="15185731" y="6160168"/>
            <a:ext cx="13934450" cy="1200329"/>
          </a:xfrm>
          <a:prstGeom prst="rect">
            <a:avLst/>
          </a:prstGeom>
          <a:noFill/>
        </p:spPr>
        <p:txBody>
          <a:bodyPr wrap="square" rtlCol="0">
            <a:spAutoFit/>
          </a:bodyPr>
          <a:lstStyle/>
          <a:p>
            <a:pPr marL="857250" indent="-857250">
              <a:buFont typeface="Arial" panose="020B0604020202020204" pitchFamily="34" charset="0"/>
              <a:buChar char="•"/>
            </a:pPr>
            <a:r>
              <a:rPr lang="et-EE" sz="7200" dirty="0"/>
              <a:t>Building </a:t>
            </a:r>
            <a:r>
              <a:rPr lang="et-EE" sz="7200" dirty="0" err="1"/>
              <a:t>models</a:t>
            </a:r>
            <a:endParaRPr lang="en-US" sz="7200" dirty="0"/>
          </a:p>
        </p:txBody>
      </p:sp>
      <p:sp>
        <p:nvSpPr>
          <p:cNvPr id="16" name="TextBox 15">
            <a:extLst>
              <a:ext uri="{FF2B5EF4-FFF2-40B4-BE49-F238E27FC236}">
                <a16:creationId xmlns:a16="http://schemas.microsoft.com/office/drawing/2014/main" id="{EA9EA575-D771-42FA-A9F8-6BD49281464F}"/>
              </a:ext>
            </a:extLst>
          </p:cNvPr>
          <p:cNvSpPr txBox="1"/>
          <p:nvPr/>
        </p:nvSpPr>
        <p:spPr>
          <a:xfrm>
            <a:off x="15136812" y="9267459"/>
            <a:ext cx="13934449" cy="923330"/>
          </a:xfrm>
          <a:prstGeom prst="rect">
            <a:avLst/>
          </a:prstGeom>
          <a:noFill/>
        </p:spPr>
        <p:txBody>
          <a:bodyPr wrap="square" rtlCol="0">
            <a:spAutoFit/>
          </a:bodyPr>
          <a:lstStyle/>
          <a:p>
            <a:pPr marL="285750" indent="-285750">
              <a:buFont typeface="Arial" panose="020B0604020202020204" pitchFamily="34" charset="0"/>
              <a:buChar char="•"/>
            </a:pPr>
            <a:r>
              <a:rPr lang="et-EE" sz="5400" dirty="0" err="1"/>
              <a:t>Conclusions</a:t>
            </a:r>
            <a:endParaRPr lang="en-US" sz="5400" dirty="0"/>
          </a:p>
        </p:txBody>
      </p:sp>
      <p:pic>
        <p:nvPicPr>
          <p:cNvPr id="31" name="Picture 30" descr="A close up of a logo&#10;&#10;Description automatically generated">
            <a:extLst>
              <a:ext uri="{FF2B5EF4-FFF2-40B4-BE49-F238E27FC236}">
                <a16:creationId xmlns:a16="http://schemas.microsoft.com/office/drawing/2014/main" id="{C5CC70D8-7795-42AD-8AD0-667F42A0F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6842" y="11181662"/>
            <a:ext cx="14630429" cy="9144018"/>
          </a:xfrm>
          <a:prstGeom prst="rect">
            <a:avLst/>
          </a:prstGeom>
        </p:spPr>
      </p:pic>
      <p:pic>
        <p:nvPicPr>
          <p:cNvPr id="33" name="Picture 32" descr="A close up of a map&#10;&#10;Description automatically generated">
            <a:extLst>
              <a:ext uri="{FF2B5EF4-FFF2-40B4-BE49-F238E27FC236}">
                <a16:creationId xmlns:a16="http://schemas.microsoft.com/office/drawing/2014/main" id="{E36E9A77-4CF4-45B4-B95D-7DC189AF8B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21191" y="23155972"/>
            <a:ext cx="14630429" cy="9144018"/>
          </a:xfrm>
          <a:prstGeom prst="rect">
            <a:avLst/>
          </a:prstGeom>
        </p:spPr>
      </p:pic>
    </p:spTree>
    <p:extLst>
      <p:ext uri="{BB962C8B-B14F-4D97-AF65-F5344CB8AC3E}">
        <p14:creationId xmlns:p14="http://schemas.microsoft.com/office/powerpoint/2010/main" val="138565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TotalTime>
  <Words>94</Words>
  <Application>Microsoft Office PowerPoint</Application>
  <PresentationFormat>Custom</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   Exoplanet detection using the transit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Marko Raidlo</dc:creator>
  <cp:lastModifiedBy>Marko Raidlo</cp:lastModifiedBy>
  <cp:revision>9</cp:revision>
  <dcterms:created xsi:type="dcterms:W3CDTF">2019-12-15T21:24:33Z</dcterms:created>
  <dcterms:modified xsi:type="dcterms:W3CDTF">2019-12-16T04:46:20Z</dcterms:modified>
</cp:coreProperties>
</file>