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436" autoAdjust="0"/>
  </p:normalViewPr>
  <p:slideViewPr>
    <p:cSldViewPr snapToGrid="0">
      <p:cViewPr varScale="1">
        <p:scale>
          <a:sx n="62" d="100"/>
          <a:sy n="62" d="100"/>
        </p:scale>
        <p:origin x="14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962EA-EE9A-4EA6-9EDC-6275238B803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9B91-0E22-4305-8C8F-2A1525DF9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2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9B91-0E22-4305-8C8F-2A1525DF9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ACGR was joined with the tract data based on the state/school district id</a:t>
            </a:r>
          </a:p>
          <a:p>
            <a:r>
              <a:rPr lang="en-US" dirty="0"/>
              <a:t>This was then joined with the census data based on state/county/tract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9B91-0E22-4305-8C8F-2A1525DF91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what the features were</a:t>
            </a:r>
          </a:p>
          <a:p>
            <a:endParaRPr lang="en-US" dirty="0"/>
          </a:p>
          <a:p>
            <a:r>
              <a:rPr lang="en-US" dirty="0"/>
              <a:t>Started with a lasso regression to get an idea of the most important features</a:t>
            </a:r>
          </a:p>
          <a:p>
            <a:r>
              <a:rPr lang="en-US" dirty="0"/>
              <a:t>	Results basically said that racial graduation rate is most correlated</a:t>
            </a:r>
          </a:p>
          <a:p>
            <a:r>
              <a:rPr lang="en-US" dirty="0"/>
              <a:t>Dropped it</a:t>
            </a:r>
          </a:p>
          <a:p>
            <a:r>
              <a:rPr lang="en-US" dirty="0"/>
              <a:t>From there I put it in a random forest and got more diversified results</a:t>
            </a:r>
          </a:p>
          <a:p>
            <a:r>
              <a:rPr lang="en-US" dirty="0"/>
              <a:t>Added finance and crime data</a:t>
            </a:r>
          </a:p>
          <a:p>
            <a:r>
              <a:rPr lang="en-US" dirty="0"/>
              <a:t>Form there I looked into correlations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9B91-0E22-4305-8C8F-2A1525DF91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9B91-0E22-4305-8C8F-2A1525DF91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the parameters from the national model to create a model for each state and then predict changes to </a:t>
            </a:r>
            <a:r>
              <a:rPr lang="en-US" dirty="0" err="1"/>
              <a:t>signifant</a:t>
            </a:r>
            <a:r>
              <a:rPr lang="en-US" dirty="0"/>
              <a:t> features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Accuracy score is 43%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9B91-0E22-4305-8C8F-2A1525DF91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9B91-0E22-4305-8C8F-2A1525DF91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have liked to actually look into the features</a:t>
            </a:r>
          </a:p>
          <a:p>
            <a:r>
              <a:rPr lang="en-US" dirty="0"/>
              <a:t>For example mobile homes came up in the top 10 but that is most likely related to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9B91-0E22-4305-8C8F-2A1525DF91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C6DC-2E86-496F-83C0-158C16D2F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High school Graduation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630BF-BB62-4444-95D2-539F1060E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Orland</a:t>
            </a:r>
          </a:p>
        </p:txBody>
      </p:sp>
    </p:spTree>
    <p:extLst>
      <p:ext uri="{BB962C8B-B14F-4D97-AF65-F5344CB8AC3E}">
        <p14:creationId xmlns:p14="http://schemas.microsoft.com/office/powerpoint/2010/main" val="103548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E86B68-6268-4030-B9D9-14425FAD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E29C0-18D6-4E7C-950C-2BEAC8C1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ACGR (Adjusted Cohort Graduation Rates)</a:t>
            </a:r>
          </a:p>
          <a:p>
            <a:pPr lvl="1"/>
            <a:r>
              <a:rPr lang="en-US" dirty="0"/>
              <a:t>Tracks students who enter high school together and graduate on time</a:t>
            </a:r>
          </a:p>
          <a:p>
            <a:pPr lvl="1"/>
            <a:r>
              <a:rPr lang="en-US" dirty="0"/>
              <a:t>Accounts for transfers</a:t>
            </a:r>
          </a:p>
          <a:p>
            <a:r>
              <a:rPr lang="en-US" dirty="0"/>
              <a:t>Tract Data</a:t>
            </a:r>
          </a:p>
          <a:p>
            <a:pPr lvl="1"/>
            <a:r>
              <a:rPr lang="en-US" dirty="0"/>
              <a:t>Small subdivisions of a county</a:t>
            </a:r>
          </a:p>
          <a:p>
            <a:pPr lvl="1"/>
            <a:r>
              <a:rPr lang="en-US" dirty="0"/>
              <a:t>Found overlap with school district</a:t>
            </a:r>
          </a:p>
          <a:p>
            <a:r>
              <a:rPr lang="en-US" dirty="0"/>
              <a:t>Census</a:t>
            </a:r>
          </a:p>
        </p:txBody>
      </p:sp>
    </p:spTree>
    <p:extLst>
      <p:ext uri="{BB962C8B-B14F-4D97-AF65-F5344CB8AC3E}">
        <p14:creationId xmlns:p14="http://schemas.microsoft.com/office/powerpoint/2010/main" val="99817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BB2E-88A1-464C-B15E-8AEA16F4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EDA/Trend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3AE68-D753-4306-A0D6-6071535D4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4E36067-F3BA-44E0-B94E-0E5FF24AA0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0" y="1289420"/>
            <a:ext cx="5913153" cy="464182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13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5C16572-D693-4FCE-A7C5-9B615B4B78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278849" y="1289419"/>
            <a:ext cx="5894380" cy="464182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04872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D0CFBD43-3028-46DE-8CA7-198E3E6247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3447" y="1289417"/>
            <a:ext cx="5878553" cy="468603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Content Placeholder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7BC548A-3CA5-4A48-BCE5-1C7AF2452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5826" y="1289416"/>
            <a:ext cx="5894380" cy="468603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30155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BD7C3D-A19F-4EBE-8B15-9BF70856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0AA2F-7F17-4C5F-80DE-CCBA84939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48086-96AF-4EA5-A596-0DC0FC7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2B10A-C53D-4C70-8C1B-4CE888C6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Rates</a:t>
            </a:r>
          </a:p>
          <a:p>
            <a:pPr lvl="1"/>
            <a:r>
              <a:rPr lang="en-US" dirty="0"/>
              <a:t>Grad Rate = 57%</a:t>
            </a:r>
          </a:p>
          <a:p>
            <a:pPr lvl="1"/>
            <a:r>
              <a:rPr lang="en-US" dirty="0"/>
              <a:t>Economically Disadvantaged = 84.4%</a:t>
            </a:r>
          </a:p>
          <a:p>
            <a:pPr lvl="1"/>
            <a:r>
              <a:rPr lang="en-US" dirty="0"/>
              <a:t>Wages/pupil = $3743</a:t>
            </a:r>
          </a:p>
          <a:p>
            <a:pPr lvl="1"/>
            <a:r>
              <a:rPr lang="en-US" dirty="0"/>
              <a:t>State Violent Crime Incidents = 164133</a:t>
            </a:r>
          </a:p>
          <a:p>
            <a:pPr lvl="1"/>
            <a:r>
              <a:rPr lang="en-US" dirty="0"/>
              <a:t>State Property Crime Incidents = 981939</a:t>
            </a:r>
          </a:p>
          <a:p>
            <a:r>
              <a:rPr lang="en-US" dirty="0"/>
              <a:t>Reduce Economically Disadvantaged by 70% to 14.7%</a:t>
            </a:r>
          </a:p>
          <a:p>
            <a:pPr lvl="1"/>
            <a:r>
              <a:rPr lang="en-US" dirty="0"/>
              <a:t>New Grad Rate is 93%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5E7EA-4A68-419C-AD3C-217729CF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EC8B8-545E-4D5C-AA55-81826880A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205</Words>
  <Application>Microsoft Office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Predicting High school Graduation rates</vt:lpstr>
      <vt:lpstr>The data</vt:lpstr>
      <vt:lpstr>EDA/Trend Analysis</vt:lpstr>
      <vt:lpstr>PowerPoint Presentation</vt:lpstr>
      <vt:lpstr>PowerPoint Presentation</vt:lpstr>
      <vt:lpstr>Predictions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Orland</dc:creator>
  <cp:lastModifiedBy>Mark Orland</cp:lastModifiedBy>
  <cp:revision>13</cp:revision>
  <dcterms:created xsi:type="dcterms:W3CDTF">2018-03-15T18:34:51Z</dcterms:created>
  <dcterms:modified xsi:type="dcterms:W3CDTF">2018-03-16T17:24:10Z</dcterms:modified>
</cp:coreProperties>
</file>