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5982" autoAdjust="0"/>
  </p:normalViewPr>
  <p:slideViewPr>
    <p:cSldViewPr snapToGrid="0">
      <p:cViewPr varScale="1">
        <p:scale>
          <a:sx n="63" d="100"/>
          <a:sy n="63" d="100"/>
        </p:scale>
        <p:origin x="96" y="2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4E2098-8FB0-492B-B3A7-014B19FBB41D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7F8868-06E8-42EC-BD93-E835B73CD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6044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Based on the survival rates we know females are awesome</a:t>
            </a:r>
          </a:p>
          <a:p>
            <a:endParaRPr lang="en-US" dirty="0"/>
          </a:p>
          <a:p>
            <a:r>
              <a:rPr lang="en-US" dirty="0"/>
              <a:t>*click female graphic*</a:t>
            </a:r>
          </a:p>
          <a:p>
            <a:r>
              <a:rPr lang="en-US" dirty="0"/>
              <a:t>And no one likes the French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7F8868-06E8-42EC-BD93-E835B73CD5F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5414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larger your family the more your kids were fighting instead of running for their lives.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7F8868-06E8-42EC-BD93-E835B73CD5F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00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does this tell us?</a:t>
            </a:r>
          </a:p>
          <a:p>
            <a:r>
              <a:rPr lang="en-US" dirty="0"/>
              <a:t>These parents decided that they had enough of their teenagers and decided they only wanted to keep their preschoolers.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7F8868-06E8-42EC-BD93-E835B73CD5F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7048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DFEB5-CDD7-4E2D-B98D-D218B97BD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D4C4C1-1679-4456-991D-971C92B8A3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8F0E21-7381-40F6-B479-E91CA0938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ED431-D505-4F9C-9AF1-6E1CFB9F8599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01D9DD-F4A4-4501-AA6E-40C73CB28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D52A69-C273-45FE-8946-17683471D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82632-2CDD-4572-85D1-21B229D5F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161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BFE77-EA81-4294-9C75-47ACF0B9D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2C3F4A-6E84-4DAC-8E3B-A2B5409A4A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B05224-0A44-4172-81AE-830524D13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ED431-D505-4F9C-9AF1-6E1CFB9F8599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87B437-45A7-49E9-96DD-ABCBB7945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B643E9-E446-4BE3-B5B0-44D35964A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82632-2CDD-4572-85D1-21B229D5F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379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86A5FF-A0E5-4BAD-AF40-E0E518092F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C989EC-FFEE-46D1-8AEB-B108CB842B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D22FF3-FF96-4982-BAB7-758D892CE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ED431-D505-4F9C-9AF1-6E1CFB9F8599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F98719-784B-43FE-BFAF-C5423920A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98634-867B-475C-9D8F-CA686066A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82632-2CDD-4572-85D1-21B229D5F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433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64B3B-2E7F-4D9B-8C84-20C4720B4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E600B-CB6E-47F2-8EC1-2E045DE870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119573-91E6-4688-B146-9FCCE2947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ED431-D505-4F9C-9AF1-6E1CFB9F8599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2987D3-7883-4AAC-BD57-29BA60117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0D7F83-DCEC-4335-B272-5BCC10C7F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82632-2CDD-4572-85D1-21B229D5F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88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7EBC8-8695-43EE-8323-C65500002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06DBF0-6651-49A2-A678-7098D19B26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6F9205-69C2-4E8E-AF2A-7FC2BEE1B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ED431-D505-4F9C-9AF1-6E1CFB9F8599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1C4037-8559-407D-BF56-875F4C2D2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6BBA78-3833-43C5-85BB-2D9B07AFF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82632-2CDD-4572-85D1-21B229D5F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855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0C2F5-50DC-4630-B830-4DA69BDE7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D9A42-414E-4A6F-9A9D-3BEB093B80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0B4FDD-46D3-4C41-BCEC-94C7CAF055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1E297D-B6A3-4498-A6A9-73E2D675D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ED431-D505-4F9C-9AF1-6E1CFB9F8599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0EAFDF-1CD1-4DE4-BDC6-64B64B771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0FBFCE-A729-491E-B4C0-984985E49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82632-2CDD-4572-85D1-21B229D5F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951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923D1-489C-4910-8684-D7B735D02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F03D9A-A398-4598-A038-7DC5F5CF61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4D58CE-19E9-4CEC-8829-86BD25C919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941575-F9C7-46C6-9898-20A2B530AA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ACF3E6-AE19-4FC6-A912-6B4A9EB10B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6CEBA7-40CE-4873-8EBE-541E12E9A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ED431-D505-4F9C-9AF1-6E1CFB9F8599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A3B9A6-00D6-4411-B486-9DCF6629A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A60BA1-DA35-419E-AFA7-F55765C56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82632-2CDD-4572-85D1-21B229D5F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856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2C2E3-190F-4C1E-BF30-9FE4C1C5A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A36FA2-3662-4EEA-917C-BBC708733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ED431-D505-4F9C-9AF1-6E1CFB9F8599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5CA011-221A-41AE-A87E-35A6B724A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7052E8-3D5B-4615-B4AC-B768C3F97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82632-2CDD-4572-85D1-21B229D5F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897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6341EE-A244-449B-B6A9-23D2FD8C0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ED431-D505-4F9C-9AF1-6E1CFB9F8599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F2BD83-EF59-4CCE-86BB-F26C1667C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BE11DF-44C4-44C2-AEE2-ADAAACC0E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82632-2CDD-4572-85D1-21B229D5F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614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67C74-148C-427B-B4B9-689926774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07FD8B-5870-46F1-B023-23D7A046AD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0FA39E-EDD7-4F3D-B1D9-50207AE89C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DB6BF7-8662-4D95-B781-CEB0EB6B1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ED431-D505-4F9C-9AF1-6E1CFB9F8599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12DF79-4EAD-422C-9840-3A7454A33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0BEF82-EBEE-467A-A588-549EB54E7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82632-2CDD-4572-85D1-21B229D5F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808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643E8-673E-4A64-892B-6A2ED9CAD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2247D9-0219-4864-BE12-69AA626A10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F75C89-BD43-42A3-B68F-23139829E6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8AC98-45C9-4150-880F-BD9B4F8DE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ED431-D505-4F9C-9AF1-6E1CFB9F8599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778229-09AA-40F9-98F9-A78E7AE7B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D6B08-BC8E-4774-ACA7-98E54730A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82632-2CDD-4572-85D1-21B229D5F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839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759B1D-4CDC-4BF8-AE33-6ADB5A9DC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AFAE03-95A9-42CD-BB22-6061BE7E2E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C61275-B037-4DA0-A192-A6468FAD12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AED431-D505-4F9C-9AF1-6E1CFB9F8599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1892C5-CC4F-4A02-B146-7B0079FF0E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F2B98A-31CF-40DA-B19E-5BE691168A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782632-2CDD-4572-85D1-21B229D5F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831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9D0AF-565C-4F52-BF2A-78BD292FAF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8125"/>
            <a:ext cx="9144000" cy="195738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Interesting Conclusions from the Titanic</a:t>
            </a:r>
          </a:p>
        </p:txBody>
      </p:sp>
    </p:spTree>
    <p:extLst>
      <p:ext uri="{BB962C8B-B14F-4D97-AF65-F5344CB8AC3E}">
        <p14:creationId xmlns:p14="http://schemas.microsoft.com/office/powerpoint/2010/main" val="3821309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CBFC752-C54B-4CC1-B572-8263758C5F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420" y="57976"/>
            <a:ext cx="10736826" cy="6766258"/>
          </a:xfrm>
          <a:solidFill>
            <a:schemeClr val="bg1"/>
          </a:solidFill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9CCC2AC7-65FD-4A0A-9A38-138E04F2FB85}"/>
              </a:ext>
            </a:extLst>
          </p:cNvPr>
          <p:cNvSpPr/>
          <p:nvPr/>
        </p:nvSpPr>
        <p:spPr>
          <a:xfrm>
            <a:off x="7607808" y="6193536"/>
            <a:ext cx="829056" cy="60648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Woman">
            <a:extLst>
              <a:ext uri="{FF2B5EF4-FFF2-40B4-BE49-F238E27FC236}">
                <a16:creationId xmlns:a16="http://schemas.microsoft.com/office/drawing/2014/main" id="{E47678BC-1DC1-4D1A-9DFC-527A58528B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11544" y="472504"/>
            <a:ext cx="2746184" cy="274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07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0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" fill="hold">
                      <p:stCondLst>
                        <p:cond delay="0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CBFC752-C54B-4CC1-B572-8263758C5F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147" y="334296"/>
            <a:ext cx="11887201" cy="6076335"/>
          </a:xfrm>
          <a:solidFill>
            <a:schemeClr val="bg1"/>
          </a:solidFill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038346A9-AE84-48F5-ADA6-1036540CDEF7}"/>
              </a:ext>
            </a:extLst>
          </p:cNvPr>
          <p:cNvSpPr/>
          <p:nvPr/>
        </p:nvSpPr>
        <p:spPr>
          <a:xfrm>
            <a:off x="7229856" y="5398695"/>
            <a:ext cx="4437888" cy="97536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CD2DA6-566D-425C-ADD5-CB807B77BDD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9984" y="867358"/>
            <a:ext cx="6760224" cy="3095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850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CBFC752-C54B-4CC1-B572-8263758C5F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981" y="275303"/>
            <a:ext cx="11887200" cy="6263147"/>
          </a:xfrm>
          <a:solidFill>
            <a:schemeClr val="bg1"/>
          </a:solidFill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EF4AA71F-AFBC-4109-8EE0-33017C2FD560}"/>
              </a:ext>
            </a:extLst>
          </p:cNvPr>
          <p:cNvSpPr/>
          <p:nvPr/>
        </p:nvSpPr>
        <p:spPr>
          <a:xfrm>
            <a:off x="3389745" y="498764"/>
            <a:ext cx="2560320" cy="84974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Connector: Curved 3">
            <a:extLst>
              <a:ext uri="{FF2B5EF4-FFF2-40B4-BE49-F238E27FC236}">
                <a16:creationId xmlns:a16="http://schemas.microsoft.com/office/drawing/2014/main" id="{BB168A7B-E8B3-4C51-A655-3B8F417CFC23}"/>
              </a:ext>
            </a:extLst>
          </p:cNvPr>
          <p:cNvCxnSpPr>
            <a:cxnSpLocks/>
            <a:stCxn id="2" idx="2"/>
          </p:cNvCxnSpPr>
          <p:nvPr/>
        </p:nvCxnSpPr>
        <p:spPr>
          <a:xfrm rot="10800000" flipV="1">
            <a:off x="1438661" y="923637"/>
            <a:ext cx="1951085" cy="1209962"/>
          </a:xfrm>
          <a:prstGeom prst="curvedConnector3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4008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9D0AF-565C-4F52-BF2A-78BD292FAF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1647"/>
            <a:ext cx="9144000" cy="106165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7018014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74</Words>
  <Application>Microsoft Office PowerPoint</Application>
  <PresentationFormat>Widescreen</PresentationFormat>
  <Paragraphs>12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Interesting Conclusions from the Titanic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Orland</dc:creator>
  <cp:lastModifiedBy>Mark Orland</cp:lastModifiedBy>
  <cp:revision>8</cp:revision>
  <dcterms:created xsi:type="dcterms:W3CDTF">2018-01-24T19:02:57Z</dcterms:created>
  <dcterms:modified xsi:type="dcterms:W3CDTF">2018-01-25T02:33:02Z</dcterms:modified>
</cp:coreProperties>
</file>