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631ec057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631ec057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31ec057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631ec057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31ec057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31ec057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31ec057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31ec057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6350" y="236050"/>
            <a:ext cx="4769100" cy="3180600"/>
          </a:xfrm>
          <a:prstGeom prst="rect">
            <a:avLst/>
          </a:prstGeom>
        </p:spPr>
        <p:txBody>
          <a:bodyPr anchorCtr="0" anchor="t" bIns="91425" lIns="198000" spcFirstLastPara="1" rIns="91425" wrap="square" tIns="234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 sz="3100">
                <a:solidFill>
                  <a:srgbClr val="000000"/>
                </a:solidFill>
              </a:rPr>
              <a:t>             VENTA</a:t>
            </a:r>
            <a:endParaRPr b="1"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000000"/>
                </a:solidFill>
              </a:rPr>
              <a:t>                   DE </a:t>
            </a:r>
            <a:endParaRPr b="1"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000000"/>
                </a:solidFill>
              </a:rPr>
              <a:t>     COMPUTADORAS:</a:t>
            </a:r>
            <a:endParaRPr b="1"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000000"/>
                </a:solidFill>
              </a:rPr>
              <a:t>             “MI PC”</a:t>
            </a:r>
            <a:endParaRPr b="1" sz="3100">
              <a:solidFill>
                <a:srgbClr val="0000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967" y="1149225"/>
            <a:ext cx="4413583" cy="3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38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DESCRIPCIÓN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</a:t>
            </a:r>
            <a:r>
              <a:rPr b="1" lang="es" sz="1700"/>
              <a:t>el negocio de venta de   tecnología  y en particular venta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   de computadoras están muy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                 en aumento.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Entre las ventajas de tener una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    página web de ventas es el        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    acceso inmediato que se le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        puede brindar al usuario</a:t>
            </a:r>
            <a:endParaRPr b="1" sz="17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062" y="993400"/>
            <a:ext cx="4015625" cy="3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6297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BENEFICIOS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.</a:t>
            </a:r>
            <a:r>
              <a:rPr lang="es" sz="1900"/>
              <a:t>Mejora la imagen de la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marca:El diseño de la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web, le dará a tus futuros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clientes una imagen de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 como es la marca.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.Incrementa las ventas: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aumentando la visibilidad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en internet ya que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cualquier persona  con acceso a internet podrá ver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    lo que se ofrece</a:t>
            </a:r>
            <a:endParaRPr sz="19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25" y="1260775"/>
            <a:ext cx="4792900" cy="2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164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DOCUMENTACIÓN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</a:t>
            </a:r>
            <a:r>
              <a:rPr lang="es" sz="1900"/>
              <a:t>PÁGINA DE INICIO: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.</a:t>
            </a:r>
            <a:r>
              <a:rPr lang="es" sz="1500"/>
              <a:t>Banner principal mostrando los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productos que se ofrecen al cliente.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.Imágenes que demuestran las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     categorías que se ofrecen.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.Información de la ubicación del local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100" y="99675"/>
            <a:ext cx="3392275" cy="16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38" y="1759675"/>
            <a:ext cx="3594401" cy="17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050" y="3503448"/>
            <a:ext cx="3594400" cy="172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3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LISTA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PRODUCTOS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.</a:t>
            </a:r>
            <a:r>
              <a:rPr lang="es" sz="1900"/>
              <a:t>Entre los productos que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se ofrecen al usuario es: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-venta de: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.computadoras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.laptop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.pantalla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 .pc gamer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 flipH="1">
            <a:off x="4572075" y="4337900"/>
            <a:ext cx="72600" cy="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945625"/>
            <a:ext cx="4823675" cy="29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