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89" r:id="rId3"/>
    <p:sldId id="290" r:id="rId4"/>
    <p:sldId id="294" r:id="rId5"/>
    <p:sldId id="293" r:id="rId6"/>
    <p:sldId id="292" r:id="rId7"/>
    <p:sldId id="297" r:id="rId8"/>
    <p:sldId id="301" r:id="rId9"/>
    <p:sldId id="302" r:id="rId10"/>
    <p:sldId id="310" r:id="rId11"/>
    <p:sldId id="303" r:id="rId12"/>
    <p:sldId id="304" r:id="rId13"/>
    <p:sldId id="305" r:id="rId14"/>
    <p:sldId id="306" r:id="rId15"/>
    <p:sldId id="298" r:id="rId16"/>
    <p:sldId id="300" r:id="rId17"/>
    <p:sldId id="309" r:id="rId18"/>
    <p:sldId id="311" r:id="rId19"/>
    <p:sldId id="312" r:id="rId20"/>
    <p:sldId id="317" r:id="rId21"/>
    <p:sldId id="318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197CA8-CED7-4952-AD3F-5D929FAFCFA5}">
          <p14:sldIdLst>
            <p14:sldId id="260"/>
            <p14:sldId id="289"/>
            <p14:sldId id="290"/>
            <p14:sldId id="294"/>
            <p14:sldId id="293"/>
            <p14:sldId id="292"/>
            <p14:sldId id="297"/>
            <p14:sldId id="301"/>
            <p14:sldId id="302"/>
            <p14:sldId id="310"/>
            <p14:sldId id="303"/>
            <p14:sldId id="304"/>
            <p14:sldId id="305"/>
            <p14:sldId id="306"/>
            <p14:sldId id="298"/>
            <p14:sldId id="300"/>
            <p14:sldId id="309"/>
            <p14:sldId id="311"/>
            <p14:sldId id="312"/>
            <p14:sldId id="317"/>
            <p14:sldId id="31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68C"/>
    <a:srgbClr val="091A2D"/>
    <a:srgbClr val="0E2A4A"/>
    <a:srgbClr val="E6E6E6"/>
    <a:srgbClr val="254980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30845-BF73-2CC0-3CD6-339841EFB1F6}" v="1311" dt="2024-07-05T18:20:52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A5781-754A-41C2-B60D-9E2EB9FCC6F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AF4CA-3452-4425-9EBE-5203C377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CE16-6C79-D679-CAD0-2FF30C6C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69A78-218F-2F53-535F-1C74BCB22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719A-0558-B87D-AED3-6610FBD6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139E-2D75-829F-BE41-D14377F4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05C02-EE79-8993-BE6D-D95039FA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96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3590-4EE1-8E2E-E251-8732DAC7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7C2A1-009A-AAFB-5EEC-03578D24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22BE-3A24-787D-1BD4-8268504F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AF72-92C2-327E-51C3-1209E7AA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A71AB-0A9E-D29D-CD9B-A9A77F03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597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7F32B-8029-D525-99EF-F5AEE0E08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6D2D9-F62A-E95B-2F95-CD4ED0752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3550-EBD6-0DEF-7743-103225A0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3B0B-B82B-F3C3-07B3-E4C9E1D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AC70-94E7-CB9A-24DA-5AB277F8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49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BF5B-4CA2-E183-A8F2-E818FC03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8A67-670A-29B0-5251-82481D70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678E-5C60-B014-567B-91C25C7A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FA64-54C8-D0AB-158C-C5F111A0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40FA-348D-6CF1-CA1C-A55B68D2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44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F82B-AAC0-1DB2-7B5E-787DF571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5D2DD-D6ED-35EB-7DE7-430351D4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64EB-C4C5-4B25-32F1-810D53E4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4452-3FA9-A125-6698-4F2165B0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AC87-1931-1CFA-E63A-EF7556A9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86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427B-591D-F855-6F56-CBC7F91D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3ED3-C1AE-C6FC-A982-AB6FDCB55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F06B6-D2B6-6925-529B-CA4F4802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6E442-AC4F-360B-7F02-FDE32C73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CF392-27D3-AF86-0FBE-DB034285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6B57-20BA-BE7F-691B-2F30FBB2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13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897B-9C09-36EC-A561-6AD5F226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2392A-E8EF-1D54-84E6-41697FE23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D5C0F-C432-51B8-C67D-05D4F2A01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36DAD-1D47-2059-81DC-D1B8F62C1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17002-0C94-F7DA-B9A9-B80037141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924AD-B070-CF76-7E26-C96A3BAC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7EA17-42A0-EF1D-963D-B2F6D7C5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31331-E8C5-E120-ED48-6608C1DC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523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20B6-6AC6-78DE-3198-927023A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3611D-66E0-021D-72B8-128FB25D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74187-8F14-B01F-F759-0976E57F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1DC12-4720-5D89-81E7-AB2BD705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38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A0542-7CB5-C345-3FD6-BBD4FCDD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72B61-8904-B479-5800-C2A78542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EC6BA-CF44-A737-C370-6AF4B74B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221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F639-2B09-CB09-72A7-7AAA6AF6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FDC2-3958-ADFC-7095-F525E1E4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5E09F-C369-5916-D7DA-6FE96730A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1525F-F372-0645-A699-2B5E5CEF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D0FC0-2CAD-4585-A5A1-306C5CC3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4567C-8513-5579-F53B-BF9F8C11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561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3214-59B7-9611-C118-826D5CA5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8C82E-BCEB-BDBB-DF79-122E035FE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FF4A9-0E36-6962-4392-7E429A499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D5ABF-A50F-3629-B177-4B8F20EA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B674-F561-B0E1-5152-C9F87497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5AC78-C04C-657D-0021-EEDB3BFB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613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040E3-8EDB-AC9E-B06E-00E388C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CB11-5A0D-C041-3E62-F1F47AE42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3CE00-6F83-A850-B771-824200263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3F77-A1B2-49F2-914E-2BA88358763E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8738-6BFC-1608-8C68-5EB8190D2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1F9A-37C0-1898-869F-A9D38A440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BFA568-78CE-B98A-AB63-35D29452F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D9BB9-B006-244F-0EC8-113DE478DBC7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74E3C-107A-4138-C2F8-C86594059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30024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800" dirty="0">
                <a:solidFill>
                  <a:schemeClr val="bg1"/>
                </a:solidFill>
                <a:latin typeface="Arial Black"/>
              </a:rPr>
              <a:t>IoT </a:t>
            </a:r>
            <a:r>
              <a:rPr lang="en-US" sz="13800" err="1">
                <a:solidFill>
                  <a:schemeClr val="bg1"/>
                </a:solidFill>
                <a:latin typeface="Arial Black"/>
              </a:rPr>
              <a:t>Projekat</a:t>
            </a:r>
            <a:r>
              <a:rPr lang="en-US" sz="13800">
                <a:solidFill>
                  <a:schemeClr val="bg1"/>
                </a:solidFill>
                <a:latin typeface="Arial Black"/>
              </a:rPr>
              <a:t> 3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3FA8DD-1343-DA6F-7D2C-45AC30BAE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75730"/>
              </p:ext>
            </p:extLst>
          </p:nvPr>
        </p:nvGraphicFramePr>
        <p:xfrm>
          <a:off x="852452" y="5976524"/>
          <a:ext cx="10487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546">
                  <a:extLst>
                    <a:ext uri="{9D8B030D-6E8A-4147-A177-3AD203B41FA5}">
                      <a16:colId xmlns:a16="http://schemas.microsoft.com/office/drawing/2014/main" val="692526327"/>
                    </a:ext>
                  </a:extLst>
                </a:gridCol>
                <a:gridCol w="5243546">
                  <a:extLst>
                    <a:ext uri="{9D8B030D-6E8A-4147-A177-3AD203B41FA5}">
                      <a16:colId xmlns:a16="http://schemas.microsoft.com/office/drawing/2014/main" val="298879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Student: Marko Stanković, 1705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Profesor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: Dragan Stojanović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2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3780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softver, ekran&#10;&#10;Opis je automatski generisan">
            <a:extLst>
              <a:ext uri="{FF2B5EF4-FFF2-40B4-BE49-F238E27FC236}">
                <a16:creationId xmlns:a16="http://schemas.microsoft.com/office/drawing/2014/main" id="{2ED855E7-3956-E338-3963-1B94D6BE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7" y="1105332"/>
            <a:ext cx="11435644" cy="46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357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Slika 6" descr="Slika na kojoj se nalazi tekst, snimak ekrana, softver, Multimedijski softver&#10;&#10;Opis je automatski generisan">
            <a:extLst>
              <a:ext uri="{FF2B5EF4-FFF2-40B4-BE49-F238E27FC236}">
                <a16:creationId xmlns:a16="http://schemas.microsoft.com/office/drawing/2014/main" id="{BD2A9EDC-4B85-CEE0-5FD8-437793A7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10" y="-152400"/>
            <a:ext cx="9678933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249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dijagram, dizajn&#10;&#10;Opis je automatski generisan">
            <a:extLst>
              <a:ext uri="{FF2B5EF4-FFF2-40B4-BE49-F238E27FC236}">
                <a16:creationId xmlns:a16="http://schemas.microsoft.com/office/drawing/2014/main" id="{AD329009-AA89-5F88-DC95-32563B2D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245" y="208844"/>
            <a:ext cx="8289865" cy="64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016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softver, Multimedijski softver&#10;&#10;Opis je automatski generisan">
            <a:extLst>
              <a:ext uri="{FF2B5EF4-FFF2-40B4-BE49-F238E27FC236}">
                <a16:creationId xmlns:a16="http://schemas.microsoft.com/office/drawing/2014/main" id="{EEC3F429-C25A-7FAA-6C4F-39B5B99BF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2" y="322424"/>
            <a:ext cx="10922000" cy="62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205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softver, Font&#10;&#10;Opis je automatski generisan">
            <a:extLst>
              <a:ext uri="{FF2B5EF4-FFF2-40B4-BE49-F238E27FC236}">
                <a16:creationId xmlns:a16="http://schemas.microsoft.com/office/drawing/2014/main" id="{AB70AE1C-485B-E76B-CBB7-E6213638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22" y="251352"/>
            <a:ext cx="11119555" cy="63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559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343143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800">
                <a:solidFill>
                  <a:schemeClr val="bg1"/>
                </a:solidFill>
                <a:latin typeface="Arial Black"/>
              </a:rPr>
              <a:t>IoT </a:t>
            </a:r>
            <a:r>
              <a:rPr lang="en-US" sz="13800" err="1">
                <a:solidFill>
                  <a:schemeClr val="bg1"/>
                </a:solidFill>
                <a:latin typeface="Arial Black"/>
              </a:rPr>
              <a:t>aplikaicja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8599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09518" y="-838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IoT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aplikacija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33304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</a:rPr>
              <a:t>Zadatak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ove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aplikacije</a:t>
            </a:r>
            <a:r>
              <a:rPr lang="en-US" sz="3600" b="1" dirty="0">
                <a:solidFill>
                  <a:schemeClr val="bg1"/>
                </a:solidFill>
              </a:rPr>
              <a:t> je </a:t>
            </a:r>
            <a:r>
              <a:rPr lang="en-US" sz="3600" b="1" dirty="0" err="1">
                <a:solidFill>
                  <a:schemeClr val="bg1"/>
                </a:solidFill>
              </a:rPr>
              <a:t>prijem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podataka</a:t>
            </a:r>
            <a:r>
              <a:rPr lang="en-US" sz="3600" b="1" dirty="0">
                <a:solidFill>
                  <a:schemeClr val="bg1"/>
                </a:solidFill>
              </a:rPr>
              <a:t>, </a:t>
            </a:r>
            <a:r>
              <a:rPr lang="en-US" sz="3600" b="1" dirty="0" err="1">
                <a:solidFill>
                  <a:schemeClr val="bg1"/>
                </a:solidFill>
              </a:rPr>
              <a:t>njihova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normalizacija</a:t>
            </a:r>
            <a:r>
              <a:rPr lang="en-US" sz="3600" b="1" dirty="0">
                <a:solidFill>
                  <a:schemeClr val="bg1"/>
                </a:solidFill>
              </a:rPr>
              <a:t>, </a:t>
            </a:r>
            <a:r>
              <a:rPr lang="en-US" sz="3600" b="1" dirty="0" err="1">
                <a:solidFill>
                  <a:schemeClr val="bg1"/>
                </a:solidFill>
              </a:rPr>
              <a:t>donošenje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predikcije</a:t>
            </a:r>
            <a:r>
              <a:rPr lang="en-US" sz="3600" b="1" dirty="0">
                <a:solidFill>
                  <a:schemeClr val="bg1"/>
                </a:solidFill>
              </a:rPr>
              <a:t> o </a:t>
            </a:r>
            <a:r>
              <a:rPr lang="en-US" sz="3600" b="1" dirty="0" err="1">
                <a:solidFill>
                  <a:schemeClr val="bg1"/>
                </a:solidFill>
              </a:rPr>
              <a:t>vremenu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osnovu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modela</a:t>
            </a:r>
            <a:r>
              <a:rPr lang="en-US" sz="3600" b="1" dirty="0">
                <a:solidFill>
                  <a:schemeClr val="bg1"/>
                </a:solidFill>
              </a:rPr>
              <a:t>, </a:t>
            </a:r>
            <a:r>
              <a:rPr lang="en-US" sz="3600" b="1" dirty="0" err="1">
                <a:solidFill>
                  <a:schemeClr val="bg1"/>
                </a:solidFill>
              </a:rPr>
              <a:t>upis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podataka</a:t>
            </a:r>
            <a:r>
              <a:rPr lang="en-US" sz="3600" b="1" dirty="0">
                <a:solidFill>
                  <a:schemeClr val="bg1"/>
                </a:solidFill>
              </a:rPr>
              <a:t> u Influx </a:t>
            </a:r>
            <a:r>
              <a:rPr lang="en-US" sz="3600" b="1" dirty="0" err="1">
                <a:solidFill>
                  <a:schemeClr val="bg1"/>
                </a:solidFill>
              </a:rPr>
              <a:t>bazu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kao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njihovo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slanje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na</a:t>
            </a:r>
            <a:r>
              <a:rPr lang="en-US" sz="3600" b="1" dirty="0">
                <a:solidFill>
                  <a:schemeClr val="bg1"/>
                </a:solidFill>
              </a:rPr>
              <a:t> web </a:t>
            </a:r>
            <a:r>
              <a:rPr lang="en-US" sz="3600" b="1" dirty="0" err="1">
                <a:solidFill>
                  <a:schemeClr val="bg1"/>
                </a:solidFill>
              </a:rPr>
              <a:t>soket</a:t>
            </a:r>
            <a:endParaRPr lang="en-US" sz="2800" b="1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646367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Slika 6" descr="Slika na kojoj se nalazi tekst, snimak ekrana&#10;&#10;Opis je automatski generisan">
            <a:extLst>
              <a:ext uri="{FF2B5EF4-FFF2-40B4-BE49-F238E27FC236}">
                <a16:creationId xmlns:a16="http://schemas.microsoft.com/office/drawing/2014/main" id="{22E419AB-EA0A-1E26-FCC5-ABE6CFCCA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24" y="0"/>
            <a:ext cx="8488553" cy="68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713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softver&#10;&#10;Opis je automatski generisan">
            <a:extLst>
              <a:ext uri="{FF2B5EF4-FFF2-40B4-BE49-F238E27FC236}">
                <a16:creationId xmlns:a16="http://schemas.microsoft.com/office/drawing/2014/main" id="{C98B9C18-4338-1DAE-355E-C2D40CDA7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00" y="0"/>
            <a:ext cx="8776600" cy="68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979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BA62C872-8799-423C-D582-F83ECC3B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66" y="11289"/>
            <a:ext cx="8937512" cy="68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43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5EC9B-FD6D-BC13-361A-47DBAF2EC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00B63-4834-CAE4-31B7-6682B1692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5F86B2-FF51-9DD5-324D-2943F4CB7F7D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DB288-2BB9-033F-9EB4-26E19A862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343143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800">
                <a:solidFill>
                  <a:schemeClr val="bg1"/>
                </a:solidFill>
                <a:latin typeface="Arial Black"/>
              </a:rPr>
              <a:t>Arduino App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0839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088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13800" dirty="0">
                <a:solidFill>
                  <a:schemeClr val="bg1"/>
                </a:solidFill>
                <a:latin typeface="Arial Black"/>
              </a:rPr>
              <a:t>Grafana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8357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Slika 6" descr="Slika na kojoj se nalazi snimak ekrana, tekst, dijagram, Plot&#10;&#10;Opis je automatski generisan">
            <a:extLst>
              <a:ext uri="{FF2B5EF4-FFF2-40B4-BE49-F238E27FC236}">
                <a16:creationId xmlns:a16="http://schemas.microsoft.com/office/drawing/2014/main" id="{F4F06ACD-86D8-B7CD-7178-E85FA764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" y="1614205"/>
            <a:ext cx="10938933" cy="36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84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1761-D134-F114-7CBA-57056C1A0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69484A-B35A-B22F-6D4E-544FB125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702112-0ACD-6024-A89F-32D455283B8A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A148E9-FBA9-B015-2D0E-3FBFD150D4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999" y="17208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Hvala</a:t>
            </a:r>
            <a:endParaRPr lang="en-US" sz="1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na</a:t>
            </a:r>
            <a:r>
              <a:rPr lang="en-US" sz="1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pažnji</a:t>
            </a:r>
            <a:endParaRPr lang="en-US" sz="1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319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A772D-D809-756F-A609-5151B3731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3074F-9AB9-617E-FEE6-1D1831EF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4F3C04-E2F9-13B4-C97E-65DB8083CE97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C4228-0BF4-2837-F86B-DD401EF89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0763" y="-838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Arduino app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64208-F0F6-62C7-E6E5-9F546E77B674}"/>
              </a:ext>
            </a:extLst>
          </p:cNvPr>
          <p:cNvSpPr txBox="1"/>
          <p:nvPr/>
        </p:nvSpPr>
        <p:spPr>
          <a:xfrm>
            <a:off x="927313" y="1464488"/>
            <a:ext cx="11010431" cy="49924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</a:rPr>
              <a:t>Slično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projektu</a:t>
            </a:r>
            <a:r>
              <a:rPr lang="en-US" sz="3600" b="1" dirty="0">
                <a:solidFill>
                  <a:schemeClr val="bg1"/>
                </a:solidFill>
              </a:rPr>
              <a:t> 2, </a:t>
            </a:r>
            <a:r>
              <a:rPr lang="en-US" sz="3600" b="1" dirty="0" err="1">
                <a:solidFill>
                  <a:schemeClr val="bg1"/>
                </a:solidFill>
              </a:rPr>
              <a:t>zadatak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arduino</a:t>
            </a:r>
            <a:r>
              <a:rPr lang="en-US" sz="3600" b="1" dirty="0">
                <a:solidFill>
                  <a:schemeClr val="bg1"/>
                </a:solidFill>
              </a:rPr>
              <a:t> firmware-a je </a:t>
            </a:r>
            <a:r>
              <a:rPr lang="en-US" sz="3600" b="1" dirty="0" err="1">
                <a:solidFill>
                  <a:schemeClr val="bg1"/>
                </a:solidFill>
              </a:rPr>
              <a:t>detektovanje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ključne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reči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kojom</a:t>
            </a:r>
            <a:r>
              <a:rPr lang="en-US" sz="3600" b="1" dirty="0">
                <a:solidFill>
                  <a:schemeClr val="bg1"/>
                </a:solidFill>
              </a:rPr>
              <a:t> se </a:t>
            </a:r>
            <a:r>
              <a:rPr lang="en-US" sz="3600" b="1" dirty="0" err="1">
                <a:solidFill>
                  <a:schemeClr val="bg1"/>
                </a:solidFill>
              </a:rPr>
              <a:t>započinje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merenje</a:t>
            </a:r>
            <a:endParaRPr lang="en-US" sz="3600" b="1">
              <a:solidFill>
                <a:schemeClr val="bg1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I u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ovom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projektu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su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ključne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reči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"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vreme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"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"stop"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cs typeface="Calibri"/>
              </a:rPr>
              <a:t>Ovom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priliko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se pored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pritiska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, po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zahtevu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projekta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, meri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temperatura</a:t>
            </a:r>
            <a:endParaRPr lang="en-US" sz="2800" b="1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7826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Slika 6" descr="Slika na kojoj se nalazi tekst, snimak ekrana, Font, softver&#10;&#10;Opis je automatski generisan">
            <a:extLst>
              <a:ext uri="{FF2B5EF4-FFF2-40B4-BE49-F238E27FC236}">
                <a16:creationId xmlns:a16="http://schemas.microsoft.com/office/drawing/2014/main" id="{DB28F9F6-7DEA-EBB1-2FB7-C95B846A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79" y="572140"/>
            <a:ext cx="11537243" cy="57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073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56783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9400" dirty="0" err="1">
                <a:solidFill>
                  <a:schemeClr val="bg1"/>
                </a:solidFill>
                <a:latin typeface="Arial Black"/>
              </a:rPr>
              <a:t>Slanje</a:t>
            </a:r>
            <a:r>
              <a:rPr lang="en-US" sz="94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9400" dirty="0" err="1">
                <a:solidFill>
                  <a:schemeClr val="bg1"/>
                </a:solidFill>
                <a:latin typeface="Arial Black"/>
              </a:rPr>
              <a:t>podataka</a:t>
            </a:r>
            <a:br>
              <a:rPr lang="en-US" sz="9400" dirty="0">
                <a:latin typeface="Arial Black" panose="020B0A04020102020204" pitchFamily="34" charset="0"/>
              </a:rPr>
            </a:br>
            <a:endParaRPr lang="en-US" sz="9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705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4896" y="-753357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Slanje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podataka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4161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Serial-reader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ima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zadatak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da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pročita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podatke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sa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serijskog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porta, pa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potom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tako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pročitane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podatke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šalje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mqtt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brokeru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Ideja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je da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preko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MQTT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protokola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podatke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transportujemo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u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našu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iot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aplikaciju</a:t>
            </a:r>
          </a:p>
        </p:txBody>
      </p:sp>
    </p:spTree>
    <p:extLst>
      <p:ext uri="{BB962C8B-B14F-4D97-AF65-F5344CB8AC3E}">
        <p14:creationId xmlns:p14="http://schemas.microsoft.com/office/powerpoint/2010/main" val="16289474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Slika 6" descr="Slika na kojoj se nalazi tekst, snimak ekrana, softver&#10;&#10;Opis je automatski generisan">
            <a:extLst>
              <a:ext uri="{FF2B5EF4-FFF2-40B4-BE49-F238E27FC236}">
                <a16:creationId xmlns:a16="http://schemas.microsoft.com/office/drawing/2014/main" id="{42A886C8-90A8-D1C2-A573-0C5314411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73" y="259644"/>
            <a:ext cx="5315900" cy="5723467"/>
          </a:xfrm>
          <a:prstGeom prst="rect">
            <a:avLst/>
          </a:prstGeom>
        </p:spPr>
      </p:pic>
      <p:pic>
        <p:nvPicPr>
          <p:cNvPr id="8" name="Slika 7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3DFDA81F-782C-36A9-1928-DF75C812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528" y="670277"/>
            <a:ext cx="6525336" cy="49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541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088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13800" dirty="0">
                <a:solidFill>
                  <a:schemeClr val="bg1"/>
                </a:solidFill>
                <a:latin typeface="Arial Black"/>
              </a:rPr>
              <a:t>Model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55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15829" y="-81544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Model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49924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Za </a:t>
            </a:r>
            <a:r>
              <a:rPr lang="en-US" sz="3600" b="1" dirty="0" err="1">
                <a:solidFill>
                  <a:schemeClr val="bg1"/>
                </a:solidFill>
              </a:rPr>
              <a:t>treniranje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formiranje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modela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korišćena</a:t>
            </a:r>
            <a:r>
              <a:rPr lang="en-US" sz="3600" b="1" dirty="0">
                <a:solidFill>
                  <a:schemeClr val="bg1"/>
                </a:solidFill>
              </a:rPr>
              <a:t> je Tensor Flow Light </a:t>
            </a:r>
            <a:r>
              <a:rPr lang="en-US" sz="3600" b="1" dirty="0" err="1">
                <a:solidFill>
                  <a:schemeClr val="bg1"/>
                </a:solidFill>
              </a:rPr>
              <a:t>biblioteka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Sam model je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kreiran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u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Jupyter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Notebook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okruženju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Model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predstavlja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binarni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klasifikator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koji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na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osnovu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vremena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pritiska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odlučuje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da li je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vreme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pogodno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ili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ne</a:t>
            </a:r>
          </a:p>
        </p:txBody>
      </p:sp>
    </p:spTree>
    <p:extLst>
      <p:ext uri="{BB962C8B-B14F-4D97-AF65-F5344CB8AC3E}">
        <p14:creationId xmlns:p14="http://schemas.microsoft.com/office/powerpoint/2010/main" val="27358351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Široki ekran</PresentationFormat>
  <Paragraphs>15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22</vt:i4>
      </vt:variant>
    </vt:vector>
  </HeadingPairs>
  <TitlesOfParts>
    <vt:vector size="23" baseType="lpstr">
      <vt:lpstr>Office Theme</vt:lpstr>
      <vt:lpstr>IoT Projekat 3 </vt:lpstr>
      <vt:lpstr>Arduino App </vt:lpstr>
      <vt:lpstr>Arduino app </vt:lpstr>
      <vt:lpstr>PowerPoint prezentacija</vt:lpstr>
      <vt:lpstr>Slanje podataka </vt:lpstr>
      <vt:lpstr>Slanje podataka </vt:lpstr>
      <vt:lpstr>PowerPoint prezentacija</vt:lpstr>
      <vt:lpstr>Model </vt:lpstr>
      <vt:lpstr>Model 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IoT aplikaicja </vt:lpstr>
      <vt:lpstr>IoT aplikacija </vt:lpstr>
      <vt:lpstr>PowerPoint prezentacija</vt:lpstr>
      <vt:lpstr>PowerPoint prezentacija</vt:lpstr>
      <vt:lpstr>PowerPoint prezentacija</vt:lpstr>
      <vt:lpstr>Grafana </vt:lpstr>
      <vt:lpstr>PowerPoint prezentacija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JETPACK COMPOSE I FUNKCIONALNO PROGRAMIRANJE KAO BUDUĆNOST ANDROID DEVELOPMENTA</dc:title>
  <dc:creator>Katarina Dinić</dc:creator>
  <cp:lastModifiedBy>Katarina Dinić</cp:lastModifiedBy>
  <cp:revision>218</cp:revision>
  <dcterms:created xsi:type="dcterms:W3CDTF">2023-09-21T17:58:12Z</dcterms:created>
  <dcterms:modified xsi:type="dcterms:W3CDTF">2024-07-05T18:21:40Z</dcterms:modified>
</cp:coreProperties>
</file>