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5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9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8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0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3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1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4816C-FF5D-0FC9-DDE9-51C865B1B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51669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Klasifikacija</a:t>
            </a:r>
            <a:r>
              <a:rPr lang="en-US" dirty="0"/>
              <a:t> </a:t>
            </a:r>
            <a:r>
              <a:rPr lang="sr-Latn-RS" dirty="0"/>
              <a:t>pravih</a:t>
            </a:r>
            <a:r>
              <a:rPr lang="en-US" dirty="0"/>
              <a:t> I</a:t>
            </a:r>
            <a:r>
              <a:rPr lang="sr-Latn-RS" dirty="0"/>
              <a:t> Ai</a:t>
            </a:r>
            <a:r>
              <a:rPr lang="en-US" dirty="0"/>
              <a:t> </a:t>
            </a:r>
            <a:r>
              <a:rPr lang="en-US" dirty="0" err="1"/>
              <a:t>generisanih</a:t>
            </a:r>
            <a:r>
              <a:rPr lang="en-US" dirty="0"/>
              <a:t> </a:t>
            </a:r>
            <a:r>
              <a:rPr lang="en-US" dirty="0" err="1"/>
              <a:t>slika</a:t>
            </a:r>
            <a:r>
              <a:rPr lang="en-US" dirty="0"/>
              <a:t> kori</a:t>
            </a:r>
            <a:r>
              <a:rPr lang="sr-Latn-RS" dirty="0"/>
              <a:t>šćenjem dubokog ucenja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Network connection abstract against a white background">
            <a:extLst>
              <a:ext uri="{FF2B5EF4-FFF2-40B4-BE49-F238E27FC236}">
                <a16:creationId xmlns:a16="http://schemas.microsoft.com/office/drawing/2014/main" id="{B7E2415C-F796-DB9A-A55E-76B8EAA3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745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74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03DC-DA59-D195-429B-75C06260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modela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F1D78A-8847-933C-DE49-A8488E5D22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00" y="1670678"/>
            <a:ext cx="5553933" cy="438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56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86FF-12A8-C43B-992B-62EC1989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Motivacija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2F6-C046-BCD8-357E-ED27CABD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Eksponenciajni rast kvantiteta i kvaliteta AI generisanih slika na internetnu dovodi do sve ćešćih zabluda o tome koji sadržaj je AI generisan a koji je napravljen od strane ljudi. Ovakve nedomice su posebno izdažene kod straije populacije prilikom konzumiranja svih vrsta medijskog sadržaja.</a:t>
            </a:r>
          </a:p>
          <a:p>
            <a:r>
              <a:rPr lang="sr-Latn-RS" dirty="0"/>
              <a:t>Razumevanje rada konvolucionih neurosnskih mreza (CNN), modela koji se danas koriste i njihova primena.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12709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D216E-DB53-36E3-2EE5-8257EDCD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16736"/>
          </a:xfrm>
        </p:spPr>
        <p:txBody>
          <a:bodyPr>
            <a:normAutofit/>
          </a:bodyPr>
          <a:lstStyle/>
          <a:p>
            <a:r>
              <a:rPr lang="sr-Latn-RS" dirty="0"/>
              <a:t>Dataset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C6D4-B4A3-4A75-A680-CA3ED6B0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35251"/>
            <a:ext cx="5958216" cy="3713109"/>
          </a:xfrm>
        </p:spPr>
        <p:txBody>
          <a:bodyPr>
            <a:normAutofit/>
          </a:bodyPr>
          <a:lstStyle/>
          <a:p>
            <a:pPr fontAlgn="base"/>
            <a:r>
              <a:rPr lang="sr-Latn-RS" dirty="0"/>
              <a:t>Korišćen je CIFAKE dataset koji se sastoji od 60.000 generisanih slika korišćenjem stable diffusion modela i 60.000 pravih slika iz CIFAR-10 dataset-a.</a:t>
            </a:r>
          </a:p>
          <a:p>
            <a:pPr fontAlgn="base"/>
            <a:r>
              <a:rPr lang="sr-Latn-RS" dirty="0"/>
              <a:t>Dataset je podeljen u dva foldera „train“ i „test“ koji sadrže po 2 kalse „real“ i „fake“</a:t>
            </a:r>
          </a:p>
          <a:p>
            <a:pPr fontAlgn="base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CF15DA-FB3A-52DD-122A-645A135E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952" y="645642"/>
            <a:ext cx="3005604" cy="29568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llage of animals&#10;&#10;AI-generated content may be incorrect.">
            <a:extLst>
              <a:ext uri="{FF2B5EF4-FFF2-40B4-BE49-F238E27FC236}">
                <a16:creationId xmlns:a16="http://schemas.microsoft.com/office/drawing/2014/main" id="{3F5D7D50-9E0D-5CF1-74F0-B0F28923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00" y="3676320"/>
            <a:ext cx="5214425" cy="23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3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DFE6C-6C47-43EF-10C3-F5854073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r-Latn-RS" sz="3700"/>
              <a:t>Konvolucione neuronske mreže(CNN)</a:t>
            </a:r>
          </a:p>
        </p:txBody>
      </p:sp>
      <p:cxnSp>
        <p:nvCxnSpPr>
          <p:cNvPr id="2057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onvolutional Neural Network | Deep Learning | Developers Breach">
            <a:extLst>
              <a:ext uri="{FF2B5EF4-FFF2-40B4-BE49-F238E27FC236}">
                <a16:creationId xmlns:a16="http://schemas.microsoft.com/office/drawing/2014/main" id="{8A506839-B888-DB0F-07CE-63382D06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399" y="3403982"/>
            <a:ext cx="6074650" cy="285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5976-31AC-868C-B3CB-D01AE036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592" y="221433"/>
            <a:ext cx="5413008" cy="5941623"/>
          </a:xfrm>
        </p:spPr>
        <p:txBody>
          <a:bodyPr>
            <a:normAutofit/>
          </a:bodyPr>
          <a:lstStyle/>
          <a:p>
            <a:r>
              <a:rPr lang="sr-Latn-RS" dirty="0"/>
              <a:t>CNN je neuronska mreža specijalizovana za analizu slika. Koristi konvolucije da uči karakteirskike slike kao što su ivice, teksutre i oblici.</a:t>
            </a:r>
          </a:p>
          <a:p>
            <a:r>
              <a:rPr lang="sr-Latn-RS" dirty="0"/>
              <a:t>Sastoji se od konvolutivnih slojeva, pooling slojeva i fully connected slojeva.</a:t>
            </a:r>
          </a:p>
          <a:p>
            <a:r>
              <a:rPr lang="sr-Latn-RS" dirty="0"/>
              <a:t>Dakle CNN prvo prepoznaje ivice i oblike, zatim složenije detalje i na kraju klasifikuje sliku o određenju klasu. U ovom projektu slike se klasifikuju kao prave ili Ai generisane.</a:t>
            </a:r>
          </a:p>
        </p:txBody>
      </p:sp>
    </p:spTree>
    <p:extLst>
      <p:ext uri="{BB962C8B-B14F-4D97-AF65-F5344CB8AC3E}">
        <p14:creationId xmlns:p14="http://schemas.microsoft.com/office/powerpoint/2010/main" val="88449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C1CE1-679A-B7C4-D1DB-66D072FB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sr-Latn-RS" dirty="0"/>
              <a:t>VGG16</a:t>
            </a:r>
          </a:p>
        </p:txBody>
      </p:sp>
      <p:cxnSp>
        <p:nvCxnSpPr>
          <p:cNvPr id="1043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414E6781-21D7-F8BD-F7F1-9947B7BF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41930"/>
            <a:ext cx="6346176" cy="32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7051-B0D9-F112-7F98-B892930C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644900"/>
            <a:ext cx="5138688" cy="5518156"/>
          </a:xfrm>
        </p:spPr>
        <p:txBody>
          <a:bodyPr>
            <a:normAutofit/>
          </a:bodyPr>
          <a:lstStyle/>
          <a:p>
            <a:r>
              <a:rPr lang="sr-Latn-RS" dirty="0"/>
              <a:t>VGG16 je jedan od modela konvolucionih neuronskih mreža koji se pretežno koristi za klasifikaciju slika, sastoji se od 13 konvolucionih slojeva i 3 potpuno povezana sloja (fully connected)</a:t>
            </a:r>
          </a:p>
          <a:p>
            <a:r>
              <a:rPr lang="sr-Latn-RS" dirty="0"/>
              <a:t>Treniran je na ImageNet datasetu koji se satoji od preko 14 miliona slika i preko 1000 klasa na kom postiže preciznost od 92,7%</a:t>
            </a:r>
          </a:p>
        </p:txBody>
      </p:sp>
    </p:spTree>
    <p:extLst>
      <p:ext uri="{BB962C8B-B14F-4D97-AF65-F5344CB8AC3E}">
        <p14:creationId xmlns:p14="http://schemas.microsoft.com/office/powerpoint/2010/main" val="195670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AAC5-C435-F882-C1A9-F3210A28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CEF6-B5A4-67DF-4482-39ECAEBC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6505"/>
            <a:ext cx="10691265" cy="4245383"/>
          </a:xfrm>
        </p:spPr>
        <p:txBody>
          <a:bodyPr/>
          <a:lstStyle/>
          <a:p>
            <a:r>
              <a:rPr lang="sr-Latn-RS" dirty="0"/>
              <a:t>Preprocessing slika: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0EF8B-4C29-B30E-6807-9B99964B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21" y="2340483"/>
            <a:ext cx="4489892" cy="20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6397-9BF3-F3B7-0A84-B9CF8783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8F27-98A8-CB36-6BB5-39CE0BE9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Adaptacija VGG16 modela: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143E9-07FF-034D-16F1-8CE70FE7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753928"/>
            <a:ext cx="8517139" cy="30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7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9FC6-C3B1-9C26-F477-8B874CD8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280D-F2DB-1789-B41A-7EF0D453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Treniranje modela: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90FD-0780-9821-EE1F-65ACA55A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737184"/>
            <a:ext cx="5419540" cy="320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5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C8CC-1F64-F6D9-0960-795A35CD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modela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CBF52A-9023-6CED-AA97-2E79A01C0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547875"/>
            <a:ext cx="8334375" cy="4578495"/>
          </a:xfrm>
        </p:spPr>
      </p:pic>
    </p:spTree>
    <p:extLst>
      <p:ext uri="{BB962C8B-B14F-4D97-AF65-F5344CB8AC3E}">
        <p14:creationId xmlns:p14="http://schemas.microsoft.com/office/powerpoint/2010/main" val="33869484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274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Klasifikacija pravih I Ai generisanih slika korišćenjem dubokog ucenja</vt:lpstr>
      <vt:lpstr>Motivacija projekta</vt:lpstr>
      <vt:lpstr>Dataset</vt:lpstr>
      <vt:lpstr>Konvolucione neuronske mreže(CNN)</vt:lpstr>
      <vt:lpstr>VGG16</vt:lpstr>
      <vt:lpstr>Treniranje modela</vt:lpstr>
      <vt:lpstr>Treniranje modela</vt:lpstr>
      <vt:lpstr>Treniranje modela</vt:lpstr>
      <vt:lpstr>Evaluacija modela</vt:lpstr>
      <vt:lpstr>Evaluacija modela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Марко Стојковић</dc:creator>
  <cp:lastModifiedBy>Марко Стојковић</cp:lastModifiedBy>
  <cp:revision>4</cp:revision>
  <dcterms:created xsi:type="dcterms:W3CDTF">2025-07-31T10:36:34Z</dcterms:created>
  <dcterms:modified xsi:type="dcterms:W3CDTF">2025-07-31T17:21:53Z</dcterms:modified>
</cp:coreProperties>
</file>