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2A2BFD-25A3-4A27-A39A-381826FEA656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82A52A4-6201-40DF-9D22-0E0FF6A2F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astava.io/" TargetMode="External"/><Relationship Id="rId2" Type="http://schemas.openxmlformats.org/officeDocument/2006/relationships/hyperlink" Target="http://ai.berkeley.edu/sear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iandgame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52600"/>
            <a:ext cx="6172200" cy="1894362"/>
          </a:xfrm>
        </p:spPr>
        <p:txBody>
          <a:bodyPr/>
          <a:lstStyle/>
          <a:p>
            <a:pPr algn="ctr"/>
            <a:r>
              <a:rPr lang="en-US" dirty="0" err="1" smtClean="0"/>
              <a:t>Pathfinding</a:t>
            </a:r>
            <a:r>
              <a:rPr lang="en-US" dirty="0" smtClean="0"/>
              <a:t> AI</a:t>
            </a:r>
            <a:br>
              <a:rPr lang="en-US" dirty="0" smtClean="0"/>
            </a:br>
            <a:r>
              <a:rPr lang="en-US" dirty="0" smtClean="0"/>
              <a:t> (U </a:t>
            </a:r>
            <a:r>
              <a:rPr lang="en-US" dirty="0" err="1" smtClean="0"/>
              <a:t>Igricama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981200"/>
          </a:xfrm>
        </p:spPr>
        <p:txBody>
          <a:bodyPr>
            <a:normAutofit/>
          </a:bodyPr>
          <a:lstStyle/>
          <a:p>
            <a:pPr algn="r"/>
            <a:r>
              <a:rPr lang="sr-Latn-RS" dirty="0" smtClean="0"/>
              <a:t>Predmet</a:t>
            </a:r>
            <a:r>
              <a:rPr lang="en-US" dirty="0" smtClean="0"/>
              <a:t>:</a:t>
            </a:r>
            <a:r>
              <a:rPr lang="sr-Latn-RS" dirty="0" smtClean="0"/>
              <a:t> Soft Computing</a:t>
            </a:r>
            <a:endParaRPr lang="en-US" dirty="0" smtClean="0"/>
          </a:p>
          <a:p>
            <a:pPr algn="r"/>
            <a:r>
              <a:rPr lang="en-US" dirty="0" err="1" smtClean="0"/>
              <a:t>Profesor</a:t>
            </a:r>
            <a:r>
              <a:rPr lang="en-US" dirty="0" smtClean="0"/>
              <a:t>: </a:t>
            </a:r>
            <a:r>
              <a:rPr lang="en-US" dirty="0" err="1"/>
              <a:t>d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sr-Latn-RS" dirty="0" smtClean="0"/>
              <a:t>Đorđe Obradović</a:t>
            </a:r>
          </a:p>
          <a:p>
            <a:pPr algn="r"/>
            <a:r>
              <a:rPr lang="en-US" dirty="0" err="1" smtClean="0"/>
              <a:t>Asistent</a:t>
            </a:r>
            <a:r>
              <a:rPr lang="en-US" dirty="0" smtClean="0"/>
              <a:t>: </a:t>
            </a:r>
            <a:r>
              <a:rPr lang="en-US" dirty="0" err="1" smtClean="0"/>
              <a:t>Miroslav</a:t>
            </a:r>
            <a:r>
              <a:rPr lang="en-US" dirty="0" smtClean="0"/>
              <a:t> </a:t>
            </a:r>
            <a:r>
              <a:rPr lang="en-US" dirty="0" err="1" smtClean="0"/>
              <a:t>Kon</a:t>
            </a:r>
            <a:r>
              <a:rPr lang="sr-Latn-RS" dirty="0" smtClean="0"/>
              <a:t>dić</a:t>
            </a:r>
          </a:p>
          <a:p>
            <a:pPr algn="r"/>
            <a:r>
              <a:rPr lang="en-US" dirty="0" err="1" smtClean="0"/>
              <a:t>Autor</a:t>
            </a:r>
            <a:r>
              <a:rPr lang="en-US" dirty="0" smtClean="0"/>
              <a:t>: Marko Tot</a:t>
            </a:r>
          </a:p>
          <a:p>
            <a:pPr algn="r"/>
            <a:r>
              <a:rPr lang="sr-Latn-RS" dirty="0" smtClean="0"/>
              <a:t>Školska godina</a:t>
            </a:r>
            <a:r>
              <a:rPr lang="en-US" dirty="0" smtClean="0"/>
              <a:t>: 2015/2016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Agenti koji beže od drugih agenata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Napraviti agenta koji simulira igrača i pokušava da pobegne od agenata koji ga jure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3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sr-Latn-RS" dirty="0" smtClean="0"/>
              <a:t>Agenti </a:t>
            </a:r>
            <a:r>
              <a:rPr lang="sr-Latn-RS" dirty="0"/>
              <a:t>koji beže od drugih agenata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pathfinding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đuju optimalnu putanju između dve tačke, šta raditi kad nemate cilj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Min max </a:t>
            </a:r>
            <a:r>
              <a:rPr lang="en-US" dirty="0" err="1"/>
              <a:t>algoritam</a:t>
            </a:r>
            <a:endParaRPr lang="en-US" dirty="0"/>
          </a:p>
          <a:p>
            <a:pPr lvl="2"/>
            <a:r>
              <a:rPr lang="en-US" dirty="0" err="1"/>
              <a:t>Definisati</a:t>
            </a:r>
            <a:r>
              <a:rPr lang="en-US" dirty="0"/>
              <a:t> </a:t>
            </a:r>
            <a:r>
              <a:rPr lang="en-US" dirty="0" err="1"/>
              <a:t>imaginarni</a:t>
            </a:r>
            <a:r>
              <a:rPr lang="en-US" dirty="0"/>
              <a:t> </a:t>
            </a:r>
            <a:r>
              <a:rPr lang="en-US" dirty="0" err="1" smtClean="0"/>
              <a:t>cilj</a:t>
            </a:r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Ideja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 smtClean="0"/>
              <a:t>Koristiti A</a:t>
            </a:r>
            <a:r>
              <a:rPr lang="en-US" dirty="0" smtClean="0"/>
              <a:t>*</a:t>
            </a:r>
          </a:p>
          <a:p>
            <a:pPr lvl="2"/>
            <a:r>
              <a:rPr lang="en-US" dirty="0" err="1" smtClean="0"/>
              <a:t>Cilj</a:t>
            </a:r>
            <a:r>
              <a:rPr lang="en-US" dirty="0" smtClean="0"/>
              <a:t> </a:t>
            </a:r>
            <a:r>
              <a:rPr lang="en-US" dirty="0" err="1" smtClean="0"/>
              <a:t>pretrage</a:t>
            </a:r>
            <a:r>
              <a:rPr lang="en-US" dirty="0" smtClean="0"/>
              <a:t> – </a:t>
            </a:r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rastojanja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</a:t>
            </a:r>
            <a:r>
              <a:rPr lang="en-US" dirty="0" smtClean="0"/>
              <a:t>u </a:t>
            </a:r>
            <a:r>
              <a:rPr lang="en-US" dirty="0" err="1" smtClean="0"/>
              <a:t>igra</a:t>
            </a:r>
            <a:r>
              <a:rPr lang="sr-Latn-RS" dirty="0" smtClean="0"/>
              <a:t>ča i svih neprijatelja.</a:t>
            </a:r>
          </a:p>
          <a:p>
            <a:pPr lvl="2"/>
            <a:r>
              <a:rPr lang="sr-Latn-RS" dirty="0" smtClean="0"/>
              <a:t>Cilj pretrage </a:t>
            </a:r>
            <a:r>
              <a:rPr lang="en-US" dirty="0" smtClean="0"/>
              <a:t>–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rastojanje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đu igrača i najbližeg neprijatelja.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odabrati pravi put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Marko\Desktop\soft-prezentacija\bezanje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162800" cy="50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odabrati pravi put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Marko\Desktop\soft-prezentacija\slepa ul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20837"/>
            <a:ext cx="7543800" cy="489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sr-Latn-RS" dirty="0"/>
              <a:t>Agenti koji beže od drugih agenata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izbe</a:t>
            </a:r>
            <a:r>
              <a:rPr lang="sr-Latn-RS" dirty="0" smtClean="0"/>
              <a:t>ći slepe ulice</a:t>
            </a:r>
            <a:r>
              <a:rPr lang="en-US" dirty="0" smtClean="0"/>
              <a:t>? (</a:t>
            </a:r>
            <a:r>
              <a:rPr lang="en-US" dirty="0" err="1" smtClean="0"/>
              <a:t>prostore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)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Ideja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nekakvu</a:t>
            </a:r>
            <a:r>
              <a:rPr lang="en-US" dirty="0" smtClean="0"/>
              <a:t> </a:t>
            </a:r>
            <a:r>
              <a:rPr lang="en-US" dirty="0" err="1" smtClean="0"/>
              <a:t>heuristiku</a:t>
            </a:r>
            <a:r>
              <a:rPr lang="en-US" dirty="0" smtClean="0"/>
              <a:t> </a:t>
            </a:r>
            <a:r>
              <a:rPr lang="en-US" dirty="0" err="1" smtClean="0"/>
              <a:t>kojom</a:t>
            </a:r>
            <a:r>
              <a:rPr lang="en-US" dirty="0" smtClean="0"/>
              <a:t> </a:t>
            </a:r>
            <a:r>
              <a:rPr lang="en-US" dirty="0" err="1" smtClean="0"/>
              <a:t>ocenjujemo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tome </a:t>
            </a:r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sr-Latn-RS" dirty="0"/>
              <a:t> </a:t>
            </a:r>
            <a:r>
              <a:rPr lang="sr-Latn-RS" dirty="0" smtClean="0"/>
              <a:t>povoljnih suseda</a:t>
            </a:r>
          </a:p>
        </p:txBody>
      </p:sp>
    </p:spTree>
    <p:extLst>
      <p:ext uri="{BB962C8B-B14F-4D97-AF65-F5344CB8AC3E}">
        <p14:creationId xmlns:p14="http://schemas.microsoft.com/office/powerpoint/2010/main" val="4396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http://ai.berkeley.edu/search.html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r>
              <a:rPr lang="en-US" sz="2000" dirty="0"/>
              <a:t>Programming Game AI by Example - Mat </a:t>
            </a:r>
            <a:r>
              <a:rPr lang="en-US" sz="2000" dirty="0" smtClean="0"/>
              <a:t>Buckland</a:t>
            </a:r>
            <a:endParaRPr lang="sr-Latn-RS" sz="2000" dirty="0" smtClean="0"/>
          </a:p>
          <a:p>
            <a:endParaRPr lang="sr-Latn-RS" sz="2000" dirty="0"/>
          </a:p>
          <a:p>
            <a:r>
              <a:rPr lang="sr-Latn-RS" sz="2000" dirty="0">
                <a:hlinkClick r:id="rId3"/>
              </a:rPr>
              <a:t>https://enastava.io</a:t>
            </a:r>
            <a:r>
              <a:rPr lang="sr-Latn-RS" sz="2000" dirty="0" smtClean="0">
                <a:hlinkClick r:id="rId3"/>
              </a:rPr>
              <a:t>/</a:t>
            </a:r>
            <a:r>
              <a:rPr lang="sr-Latn-RS" sz="2000" dirty="0" smtClean="0"/>
              <a:t> Osnove Racunarske Inteligencije </a:t>
            </a:r>
            <a:r>
              <a:rPr lang="en-US" sz="2000" dirty="0" smtClean="0"/>
              <a:t>– </a:t>
            </a:r>
            <a:r>
              <a:rPr lang="en-US" sz="2000" dirty="0" err="1" smtClean="0"/>
              <a:t>ve</a:t>
            </a:r>
            <a:r>
              <a:rPr lang="sr-Latn-RS" sz="2000" dirty="0" smtClean="0"/>
              <a:t>žbe i predavanja </a:t>
            </a:r>
          </a:p>
          <a:p>
            <a:endParaRPr lang="sr-Latn-RS" sz="2000" dirty="0" smtClean="0"/>
          </a:p>
          <a:p>
            <a:r>
              <a:rPr lang="en-US" sz="2000" dirty="0" smtClean="0">
                <a:hlinkClick r:id="rId4"/>
              </a:rPr>
              <a:t>http://www.aiandgames.com/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2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to pathfinding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Pathfinding</a:t>
            </a:r>
            <a:r>
              <a:rPr lang="sr-Latn-RS" dirty="0" smtClean="0"/>
              <a:t> ili pathing</a:t>
            </a:r>
            <a:r>
              <a:rPr lang="en-US" dirty="0" smtClean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čava traženje putanje između dve tačke u prostoru.</a:t>
            </a:r>
          </a:p>
        </p:txBody>
      </p:sp>
      <p:pic>
        <p:nvPicPr>
          <p:cNvPr id="1026" name="Picture 2" descr="C:\Users\Marko\Desktop\soft-prezentacija\slika 1 - sta je pathf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40195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28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Gde se to koristi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Obično se koristi  za automatizovano kretanje robota – agenata kroz određen teren.</a:t>
            </a:r>
          </a:p>
          <a:p>
            <a:pPr lvl="1"/>
            <a:r>
              <a:rPr lang="sr-Latn-RS" dirty="0" smtClean="0"/>
              <a:t>Opportunity i Spirit </a:t>
            </a:r>
            <a:r>
              <a:rPr lang="en-US" dirty="0" smtClean="0"/>
              <a:t>(</a:t>
            </a:r>
            <a:r>
              <a:rPr lang="en-US" dirty="0" err="1" smtClean="0"/>
              <a:t>roveri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arsu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Shakey</a:t>
            </a:r>
            <a:r>
              <a:rPr lang="en-US" dirty="0" smtClean="0"/>
              <a:t> the robot 1972 (</a:t>
            </a:r>
            <a:r>
              <a:rPr lang="en-US" dirty="0" err="1" smtClean="0"/>
              <a:t>prvi</a:t>
            </a:r>
            <a:r>
              <a:rPr lang="en-US" dirty="0" smtClean="0"/>
              <a:t> robot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mogao</a:t>
            </a:r>
            <a:r>
              <a:rPr lang="en-US" dirty="0" smtClean="0"/>
              <a:t> </a:t>
            </a:r>
            <a:r>
              <a:rPr lang="en-US" dirty="0" err="1" smtClean="0"/>
              <a:t>samostalno</a:t>
            </a:r>
            <a:r>
              <a:rPr lang="en-US" dirty="0" smtClean="0"/>
              <a:t> da </a:t>
            </a:r>
            <a:r>
              <a:rPr lang="en-US" dirty="0" err="1" smtClean="0"/>
              <a:t>analizira</a:t>
            </a:r>
            <a:r>
              <a:rPr lang="en-US" dirty="0" smtClean="0"/>
              <a:t> </a:t>
            </a:r>
            <a:r>
              <a:rPr lang="en-US" dirty="0" err="1" smtClean="0"/>
              <a:t>zadatu</a:t>
            </a:r>
            <a:r>
              <a:rPr lang="en-US" dirty="0" smtClean="0"/>
              <a:t> </a:t>
            </a:r>
            <a:r>
              <a:rPr lang="en-US" dirty="0" err="1" smtClean="0"/>
              <a:t>komandu</a:t>
            </a:r>
            <a:r>
              <a:rPr lang="en-US" dirty="0" smtClean="0"/>
              <a:t> i </a:t>
            </a:r>
            <a:r>
              <a:rPr lang="en-US" dirty="0" err="1" smtClean="0"/>
              <a:t>podeli</a:t>
            </a:r>
            <a:r>
              <a:rPr lang="en-US" dirty="0" smtClean="0"/>
              <a:t> je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, </a:t>
            </a:r>
            <a:r>
              <a:rPr lang="en-US" dirty="0" err="1" smtClean="0"/>
              <a:t>jednostavnije</a:t>
            </a:r>
            <a:r>
              <a:rPr lang="en-US" dirty="0" smtClean="0"/>
              <a:t> </a:t>
            </a:r>
            <a:r>
              <a:rPr lang="en-US" dirty="0" err="1" smtClean="0"/>
              <a:t>zadatke</a:t>
            </a:r>
            <a:r>
              <a:rPr lang="en-US" dirty="0" smtClean="0"/>
              <a:t>).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</a:rPr>
              <a:t>Kretanje agenata u video igrama.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0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Kretanje</a:t>
            </a:r>
            <a:r>
              <a:rPr lang="en-US" dirty="0" smtClean="0"/>
              <a:t> </a:t>
            </a:r>
            <a:r>
              <a:rPr lang="en-US" dirty="0" err="1" smtClean="0"/>
              <a:t>agenata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ve</a:t>
            </a:r>
            <a:r>
              <a:rPr lang="sr-Latn-RS" dirty="0" smtClean="0"/>
              <a:t>ćini igara postoji neka vrsta veštačke inteligencije</a:t>
            </a:r>
            <a:r>
              <a:rPr lang="sr-Latn-RS" dirty="0"/>
              <a:t> </a:t>
            </a:r>
            <a:r>
              <a:rPr lang="sr-Latn-RS" dirty="0" smtClean="0"/>
              <a:t>čiji je cilj da kontroliše protivnike da bi igra bila </a:t>
            </a:r>
            <a:r>
              <a:rPr lang="en-US" dirty="0" err="1" smtClean="0"/>
              <a:t>zanimljiva</a:t>
            </a:r>
            <a:r>
              <a:rPr lang="en-US" dirty="0" smtClean="0"/>
              <a:t> i </a:t>
            </a:r>
            <a:r>
              <a:rPr lang="sr-Latn-RS" dirty="0" smtClean="0"/>
              <a:t>izazovna.</a:t>
            </a:r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Pathfinding je veliki deo ponašanja protivnika i u najvećem delu se oslanja na algoritme za pretragu prostora.</a:t>
            </a:r>
          </a:p>
        </p:txBody>
      </p:sp>
    </p:spTree>
    <p:extLst>
      <p:ext uri="{BB962C8B-B14F-4D97-AF65-F5344CB8AC3E}">
        <p14:creationId xmlns:p14="http://schemas.microsoft.com/office/powerpoint/2010/main" val="297098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Algoritmi za pretragu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BFS</a:t>
            </a:r>
          </a:p>
          <a:p>
            <a:r>
              <a:rPr lang="sr-Latn-RS" dirty="0" smtClean="0"/>
              <a:t>DFS</a:t>
            </a:r>
          </a:p>
          <a:p>
            <a:r>
              <a:rPr lang="sr-Latn-RS" dirty="0" smtClean="0"/>
              <a:t>Dijkstra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A*</a:t>
            </a:r>
          </a:p>
          <a:p>
            <a:r>
              <a:rPr lang="sr-Latn-RS" dirty="0" smtClean="0"/>
              <a:t>D* (dynamic A*)</a:t>
            </a:r>
          </a:p>
          <a:p>
            <a:r>
              <a:rPr lang="sr-Latn-RS" dirty="0" smtClean="0"/>
              <a:t>JPS (jump point search)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1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Implementirati agente koji jure igrača.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Implementirati agenta koji beži od drugih agenata</a:t>
            </a:r>
          </a:p>
          <a:p>
            <a:pPr marL="457200" indent="-457200">
              <a:buFont typeface="+mj-lt"/>
              <a:buAutoNum type="arabicPeriod"/>
            </a:pPr>
            <a:endParaRPr lang="sr-Latn-RS" dirty="0"/>
          </a:p>
          <a:p>
            <a:r>
              <a:rPr lang="sr-Latn-RS" dirty="0" smtClean="0"/>
              <a:t>Prostor za pretragu predstavlja 2D nivo u igri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63084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Slični projekti</a:t>
            </a:r>
            <a:endParaRPr lang="en-US" dirty="0"/>
          </a:p>
        </p:txBody>
      </p:sp>
      <p:pic>
        <p:nvPicPr>
          <p:cNvPr id="4" name="Picture 2" descr="C:\Users\Marko\Desktop\soft-prezentacija\pacman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4948237" cy="48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1. Agenti koji jure igrača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Cilj agenta je da uhvati igrača</a:t>
            </a:r>
          </a:p>
          <a:p>
            <a:r>
              <a:rPr lang="sr-Latn-RS" dirty="0" smtClean="0"/>
              <a:t>Ukoliko ima više ovakvih agenata oni trebaju da sarađuju</a:t>
            </a:r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 descr="C:\Users\Marko\Desktop\soft-prezentacija\astar.d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8" y="2945027"/>
            <a:ext cx="3842594" cy="379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rko\Desktop\soft-prezentacija\astarM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3825875" cy="37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Agenti </a:t>
            </a:r>
            <a:r>
              <a:rPr lang="sr-Latn-RS" dirty="0" smtClean="0"/>
              <a:t>koji jure </a:t>
            </a:r>
            <a:r>
              <a:rPr lang="sr-Latn-RS" dirty="0"/>
              <a:t>igrača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Koristiti </a:t>
            </a:r>
            <a:r>
              <a:rPr lang="en-US" dirty="0" err="1" smtClean="0"/>
              <a:t>neki</a:t>
            </a:r>
            <a:r>
              <a:rPr lang="en-US" dirty="0" smtClean="0"/>
              <a:t> od </a:t>
            </a:r>
            <a:r>
              <a:rPr lang="en-US" dirty="0" err="1" smtClean="0"/>
              <a:t>algoritama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pretragu</a:t>
            </a:r>
            <a:endParaRPr lang="en-US" dirty="0" smtClean="0"/>
          </a:p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strategiju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od </a:t>
            </a:r>
            <a:r>
              <a:rPr lang="en-US" dirty="0" err="1" smtClean="0"/>
              <a:t>agenata</a:t>
            </a:r>
            <a:r>
              <a:rPr lang="sr-Latn-RS" dirty="0"/>
              <a:t> </a:t>
            </a:r>
            <a:r>
              <a:rPr lang="sr-Latn-RS" dirty="0" smtClean="0"/>
              <a:t>(direktno ka igraču, presretanje igrača, ...)</a:t>
            </a:r>
          </a:p>
        </p:txBody>
      </p:sp>
    </p:spTree>
    <p:extLst>
      <p:ext uri="{BB962C8B-B14F-4D97-AF65-F5344CB8AC3E}">
        <p14:creationId xmlns:p14="http://schemas.microsoft.com/office/powerpoint/2010/main" val="37789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149</TotalTime>
  <Words>396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Pathfinding AI  (U Igricama)</vt:lpstr>
      <vt:lpstr>Šta je to pathfinding?</vt:lpstr>
      <vt:lpstr>Gde se to koristi?</vt:lpstr>
      <vt:lpstr>Kretanje agenata </vt:lpstr>
      <vt:lpstr>Algoritmi za pretragu</vt:lpstr>
      <vt:lpstr>Zadatak</vt:lpstr>
      <vt:lpstr>Slični projekti</vt:lpstr>
      <vt:lpstr>1. Agenti koji jure igrača</vt:lpstr>
      <vt:lpstr>1. Agenti koji jure igrača</vt:lpstr>
      <vt:lpstr>2. Agenti koji beže od drugih agenata</vt:lpstr>
      <vt:lpstr>2. Agenti koji beže od drugih agenata</vt:lpstr>
      <vt:lpstr>Kako odabrati pravi put?</vt:lpstr>
      <vt:lpstr>Kako odabrati pravi put?</vt:lpstr>
      <vt:lpstr>2. Agenti koji beže od drugih agenata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Pathfinding AI  (U Igricama)</dc:title>
  <dc:creator>Marko</dc:creator>
  <cp:lastModifiedBy>Marko</cp:lastModifiedBy>
  <cp:revision>19</cp:revision>
  <dcterms:created xsi:type="dcterms:W3CDTF">2015-12-13T17:30:06Z</dcterms:created>
  <dcterms:modified xsi:type="dcterms:W3CDTF">2015-12-13T19:59:20Z</dcterms:modified>
</cp:coreProperties>
</file>