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Створення тест-кейсів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Підготував студент групи ПІ-13-1</a:t>
            </a:r>
          </a:p>
          <a:p>
            <a:r>
              <a:rPr lang="uk-UA" dirty="0" smtClean="0"/>
              <a:t>Бабала Василь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574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Тест-кейс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3115" y="1935921"/>
            <a:ext cx="8675120" cy="39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Тест-кейс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29052" y="1935921"/>
            <a:ext cx="8723246" cy="31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Що таке тест-кейс?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effectLst/>
              </a:rPr>
              <a:t>Тест-кейс — це професійна документація </a:t>
            </a:r>
            <a:r>
              <a:rPr lang="uk-UA" dirty="0" err="1">
                <a:effectLst/>
              </a:rPr>
              <a:t>тестувальника</a:t>
            </a:r>
            <a:r>
              <a:rPr lang="uk-UA" dirty="0">
                <a:effectLst/>
              </a:rPr>
              <a:t>, послідовність дій спрямована на перевірку будь-якого функціоналу, що описує як прийти до фактичного результату. 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>
                <a:effectLst/>
              </a:rPr>
              <a:t>Набір тест-кейсів називають тест-комплектом. Іноді тест-набір плутають з тест-планом. Тест-план описує які роботи, як і коли повинні бути проведені в рамках тестування продукту, а так само що необхідно для їх виконання. 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289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Навіщо потрібні тест-кейси?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effectLst/>
              </a:rPr>
              <a:t>Тест-кейси повинен допомогти нам провести перевірку продукту без ознайомлення з усією документацією. Написаний один раз, зручний у підтримці тест-кейс заощадить багато часу і сил тестерам.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64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Атрибути тест-кейсу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458097"/>
            <a:ext cx="10353762" cy="4868561"/>
          </a:xfrm>
        </p:spPr>
        <p:txBody>
          <a:bodyPr>
            <a:normAutofit fontScale="70000" lnSpcReduction="20000"/>
          </a:bodyPr>
          <a:lstStyle/>
          <a:p>
            <a:r>
              <a:rPr lang="uk-UA" dirty="0" smtClean="0"/>
              <a:t>Будь-який тест-кейс обов'язково включає в себе: </a:t>
            </a:r>
          </a:p>
          <a:p>
            <a:endParaRPr lang="uk-UA" dirty="0" smtClean="0"/>
          </a:p>
          <a:p>
            <a:r>
              <a:rPr lang="uk-UA" dirty="0" smtClean="0"/>
              <a:t>Унікальний ідентифікатор тест-кейсу — необхідний для зручної організації зберігання і навігації по нашим тест-наборів.</a:t>
            </a:r>
          </a:p>
          <a:p>
            <a:r>
              <a:rPr lang="uk-UA" dirty="0" smtClean="0"/>
              <a:t>Назва — основна тема або ідея тест-кейсу. Кратне опис його суті.</a:t>
            </a:r>
          </a:p>
          <a:p>
            <a:r>
              <a:rPr lang="uk-UA" dirty="0" smtClean="0"/>
              <a:t>Передумови — опис умов, які не мають прямого відношення до перевіряється функціоналу, але мають бути виконані. </a:t>
            </a:r>
          </a:p>
          <a:p>
            <a:r>
              <a:rPr lang="uk-UA" dirty="0" smtClean="0"/>
              <a:t>Наприклад, залишити коментар на вашому порталі може тільки зареєстрований користувач. Значить для тест-кейсу «Створення коментаря» буде необхідно виконання передумови «користувач зареєстрований», і «авторизований користувач»</a:t>
            </a:r>
          </a:p>
          <a:p>
            <a:r>
              <a:rPr lang="uk-UA" dirty="0" smtClean="0"/>
              <a:t>Кроки — опис послідовності дій, яка повинна привести нас до очікуваного результату</a:t>
            </a:r>
          </a:p>
          <a:p>
            <a:r>
              <a:rPr lang="uk-UA" dirty="0" smtClean="0"/>
              <a:t>Очікуваний результат — результат: що ми очікуємо побачити після виконання кроків.</a:t>
            </a:r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Не обов'язково, але бажано додати в тест-кейс атрибут історія редагування — це сильно полегшить вам життя. Лаконічний журнал змін, де </a:t>
            </a:r>
            <a:r>
              <a:rPr lang="uk-UA" dirty="0" err="1" smtClean="0"/>
              <a:t>отраженно</a:t>
            </a:r>
            <a:r>
              <a:rPr lang="uk-UA" dirty="0" smtClean="0"/>
              <a:t>: ким, як і коли було змінено тест-кейс.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32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/>
              </a:rPr>
              <a:t>Чого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не повинно бути в тест-</a:t>
            </a:r>
            <a:r>
              <a:rPr lang="ru-RU" dirty="0" err="1">
                <a:effectLst/>
              </a:rPr>
              <a:t>кейсі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>
                <a:effectLst/>
              </a:rPr>
              <a:t>1. </a:t>
            </a:r>
            <a:r>
              <a:rPr lang="uk-UA" dirty="0" err="1">
                <a:effectLst/>
              </a:rPr>
              <a:t>Залежностей</a:t>
            </a:r>
            <a:r>
              <a:rPr lang="uk-UA" dirty="0">
                <a:effectLst/>
              </a:rPr>
              <a:t> від інших тест-кейсів;</a:t>
            </a:r>
            <a:r>
              <a:rPr lang="uk-UA" dirty="0"/>
              <a:t/>
            </a:r>
            <a:br>
              <a:rPr lang="uk-UA" dirty="0"/>
            </a:br>
            <a:r>
              <a:rPr lang="uk-UA" dirty="0">
                <a:effectLst/>
              </a:rPr>
              <a:t>2. Непарній формулювання кроків або очікуваного результату;</a:t>
            </a:r>
            <a:r>
              <a:rPr lang="uk-UA" dirty="0"/>
              <a:t/>
            </a:r>
            <a:br>
              <a:rPr lang="uk-UA" dirty="0"/>
            </a:br>
            <a:r>
              <a:rPr lang="uk-UA" dirty="0">
                <a:effectLst/>
              </a:rPr>
              <a:t>3. Відсутність необхідної для проходження тест-кейсу інформації;</a:t>
            </a:r>
            <a:r>
              <a:rPr lang="uk-UA" dirty="0"/>
              <a:t/>
            </a:r>
            <a:br>
              <a:rPr lang="uk-UA" dirty="0"/>
            </a:br>
            <a:r>
              <a:rPr lang="uk-UA" dirty="0">
                <a:effectLst/>
              </a:rPr>
              <a:t>4. Зайвої деталізації.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>
                <a:effectLst/>
              </a:rPr>
              <a:t>Першого слід уникати, тому що: пов'язаний тест-кейс завжди може бути видалений через непотрібність або він може бути змінений, в цьому випадку, стане незрозуміло як виконати тест-кейс у якому є посилання. 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>
                <a:effectLst/>
              </a:rPr>
              <a:t>Так само з-за залежності тест-кейсів, може виникнути відчуття, що досліджуваний продукт вже призведе до потрібного стану завдяки виконанню пов'язаних тест-кейсів. 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>
                <a:effectLst/>
              </a:rPr>
              <a:t>З другим думаю все ясно. Якщо опис кроків або очікуване результату не буде чітким, то це блокує проходження тест-кейсу. 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>
                <a:effectLst/>
              </a:rPr>
              <a:t>В тест-кейсу має бути вся інформація, яка необхідна для його проходження. Наприклад, якщо ми перевіряємо вікно логіна на сайті, значить нам знадобиться логін і пароль, інакше проходження цього сценарію буде неможливо.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>
                <a:effectLst/>
              </a:rPr>
              <a:t>Так само не слід занадто деталізувати кейс. Наприклад, якщо ми перевіряємо можливість створення коментаря, то не варто писати в якому куті екрану має бути вікно логіна. Надлишкова інформація тільки ускладнює проходження тест-кейсу.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227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проекту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2483" y="1935921"/>
            <a:ext cx="9156383" cy="40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0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Тест-кейс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53115" y="1935921"/>
            <a:ext cx="8675120" cy="39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2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Тест-кейс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7283" y="1935921"/>
            <a:ext cx="8546783" cy="38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Тест-кейс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4778" y="1935921"/>
            <a:ext cx="8931794" cy="41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8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15</TotalTime>
  <Words>235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Створення тест-кейсів</vt:lpstr>
      <vt:lpstr>Що таке тест-кейс? </vt:lpstr>
      <vt:lpstr>Навіщо потрібні тест-кейси? </vt:lpstr>
      <vt:lpstr>Атрибути тест-кейсу </vt:lpstr>
      <vt:lpstr>Чого не повинно бути в тест-кейсі </vt:lpstr>
      <vt:lpstr>Створення проекту</vt:lpstr>
      <vt:lpstr>Тест-кейс</vt:lpstr>
      <vt:lpstr>Тест-кейс</vt:lpstr>
      <vt:lpstr>Тест-кейс</vt:lpstr>
      <vt:lpstr>Тест-кейс</vt:lpstr>
      <vt:lpstr>Тест-кейс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тест-кейсів</dc:title>
  <dc:creator>Василь</dc:creator>
  <cp:lastModifiedBy>Василь</cp:lastModifiedBy>
  <cp:revision>2</cp:revision>
  <dcterms:created xsi:type="dcterms:W3CDTF">2016-06-07T17:39:10Z</dcterms:created>
  <dcterms:modified xsi:type="dcterms:W3CDTF">2016-06-07T17:54:13Z</dcterms:modified>
</cp:coreProperties>
</file>