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algn="ctr" defTabSz="457200" rtl="0" eaLnBrk="0" fontAlgn="base" hangingPunct="0">
      <a:spcBef>
        <a:spcPct val="0"/>
      </a:spcBef>
      <a:spcAft>
        <a:spcPct val="0"/>
      </a:spcAft>
      <a:defRPr sz="4800" b="1" i="1" kern="1200">
        <a:solidFill>
          <a:srgbClr val="0B4183"/>
        </a:solidFill>
        <a:latin typeface="Corbel" pitchFamily="34" charset="0"/>
        <a:ea typeface="+mn-ea"/>
        <a:cs typeface="Arial" charset="0"/>
      </a:defRPr>
    </a:lvl1pPr>
    <a:lvl2pPr marL="457200" algn="ctr" defTabSz="457200" rtl="0" eaLnBrk="0" fontAlgn="base" hangingPunct="0">
      <a:spcBef>
        <a:spcPct val="0"/>
      </a:spcBef>
      <a:spcAft>
        <a:spcPct val="0"/>
      </a:spcAft>
      <a:defRPr sz="4800" b="1" i="1" kern="1200">
        <a:solidFill>
          <a:srgbClr val="0B4183"/>
        </a:solidFill>
        <a:latin typeface="Corbel" pitchFamily="34" charset="0"/>
        <a:ea typeface="+mn-ea"/>
        <a:cs typeface="Arial" charset="0"/>
      </a:defRPr>
    </a:lvl2pPr>
    <a:lvl3pPr marL="914400" algn="ctr" defTabSz="457200" rtl="0" eaLnBrk="0" fontAlgn="base" hangingPunct="0">
      <a:spcBef>
        <a:spcPct val="0"/>
      </a:spcBef>
      <a:spcAft>
        <a:spcPct val="0"/>
      </a:spcAft>
      <a:defRPr sz="4800" b="1" i="1" kern="1200">
        <a:solidFill>
          <a:srgbClr val="0B4183"/>
        </a:solidFill>
        <a:latin typeface="Corbel" pitchFamily="34" charset="0"/>
        <a:ea typeface="+mn-ea"/>
        <a:cs typeface="Arial" charset="0"/>
      </a:defRPr>
    </a:lvl3pPr>
    <a:lvl4pPr marL="1371600" algn="ctr" defTabSz="457200" rtl="0" eaLnBrk="0" fontAlgn="base" hangingPunct="0">
      <a:spcBef>
        <a:spcPct val="0"/>
      </a:spcBef>
      <a:spcAft>
        <a:spcPct val="0"/>
      </a:spcAft>
      <a:defRPr sz="4800" b="1" i="1" kern="1200">
        <a:solidFill>
          <a:srgbClr val="0B4183"/>
        </a:solidFill>
        <a:latin typeface="Corbel" pitchFamily="34" charset="0"/>
        <a:ea typeface="+mn-ea"/>
        <a:cs typeface="Arial" charset="0"/>
      </a:defRPr>
    </a:lvl4pPr>
    <a:lvl5pPr marL="1828800" algn="ctr" defTabSz="457200" rtl="0" eaLnBrk="0" fontAlgn="base" hangingPunct="0">
      <a:spcBef>
        <a:spcPct val="0"/>
      </a:spcBef>
      <a:spcAft>
        <a:spcPct val="0"/>
      </a:spcAft>
      <a:defRPr sz="4800" b="1" i="1" kern="1200">
        <a:solidFill>
          <a:srgbClr val="0B4183"/>
        </a:solidFill>
        <a:latin typeface="Corbel" pitchFamily="34" charset="0"/>
        <a:ea typeface="+mn-ea"/>
        <a:cs typeface="Arial" charset="0"/>
      </a:defRPr>
    </a:lvl5pPr>
    <a:lvl6pPr marL="2286000" algn="l" defTabSz="914400" rtl="0" eaLnBrk="1" latinLnBrk="0" hangingPunct="1">
      <a:defRPr sz="4800" b="1" i="1" kern="1200">
        <a:solidFill>
          <a:srgbClr val="0B4183"/>
        </a:solidFill>
        <a:latin typeface="Corbel" pitchFamily="34" charset="0"/>
        <a:ea typeface="+mn-ea"/>
        <a:cs typeface="Arial" charset="0"/>
      </a:defRPr>
    </a:lvl6pPr>
    <a:lvl7pPr marL="2743200" algn="l" defTabSz="914400" rtl="0" eaLnBrk="1" latinLnBrk="0" hangingPunct="1">
      <a:defRPr sz="4800" b="1" i="1" kern="1200">
        <a:solidFill>
          <a:srgbClr val="0B4183"/>
        </a:solidFill>
        <a:latin typeface="Corbel" pitchFamily="34" charset="0"/>
        <a:ea typeface="+mn-ea"/>
        <a:cs typeface="Arial" charset="0"/>
      </a:defRPr>
    </a:lvl7pPr>
    <a:lvl8pPr marL="3200400" algn="l" defTabSz="914400" rtl="0" eaLnBrk="1" latinLnBrk="0" hangingPunct="1">
      <a:defRPr sz="4800" b="1" i="1" kern="1200">
        <a:solidFill>
          <a:srgbClr val="0B4183"/>
        </a:solidFill>
        <a:latin typeface="Corbel" pitchFamily="34" charset="0"/>
        <a:ea typeface="+mn-ea"/>
        <a:cs typeface="Arial" charset="0"/>
      </a:defRPr>
    </a:lvl8pPr>
    <a:lvl9pPr marL="3657600" algn="l" defTabSz="914400" rtl="0" eaLnBrk="1" latinLnBrk="0" hangingPunct="1">
      <a:defRPr sz="4800" b="1" i="1" kern="1200">
        <a:solidFill>
          <a:srgbClr val="0B4183"/>
        </a:solidFill>
        <a:latin typeface="Corbel"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418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96" autoAdjust="0"/>
    <p:restoredTop sz="94660"/>
  </p:normalViewPr>
  <p:slideViewPr>
    <p:cSldViewPr snapToGrid="0">
      <p:cViewPr varScale="1">
        <p:scale>
          <a:sx n="67" d="100"/>
          <a:sy n="67" d="100"/>
        </p:scale>
        <p:origin x="-126" y="-34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b="0" i="0">
                <a:solidFill>
                  <a:schemeClr val="tx1"/>
                </a:solidFill>
                <a:latin typeface="+mn-lt"/>
                <a:cs typeface="+mn-cs"/>
              </a:defRPr>
            </a:lvl1pPr>
          </a:lstStyle>
          <a:p>
            <a:pPr>
              <a:defRPr/>
            </a:pPr>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b="0" i="0">
                <a:solidFill>
                  <a:schemeClr val="tx1"/>
                </a:solidFill>
                <a:latin typeface="+mn-lt"/>
                <a:cs typeface="+mn-cs"/>
              </a:defRPr>
            </a:lvl1pPr>
          </a:lstStyle>
          <a:p>
            <a:pPr>
              <a:defRPr/>
            </a:pPr>
            <a:fld id="{8D35D3E5-4576-4760-9FAE-DCF74BFC0CDF}" type="datetimeFigureOut">
              <a:rPr lang="uk-UA"/>
              <a:pPr>
                <a:defRPr/>
              </a:pPr>
              <a:t>02.03.2016</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uk-UA" noProof="0"/>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noProof="0"/>
              <a:t>Редагувати стиль зразка тексту</a:t>
            </a:r>
          </a:p>
          <a:p>
            <a:pPr lvl="1"/>
            <a:r>
              <a:rPr lang="uk-UA" noProof="0"/>
              <a:t>Другий рівень</a:t>
            </a:r>
          </a:p>
          <a:p>
            <a:pPr lvl="2"/>
            <a:r>
              <a:rPr lang="uk-UA" noProof="0"/>
              <a:t>Третій рівень</a:t>
            </a:r>
          </a:p>
          <a:p>
            <a:pPr lvl="3"/>
            <a:r>
              <a:rPr lang="uk-UA" noProof="0"/>
              <a:t>Четвертий рівень</a:t>
            </a:r>
          </a:p>
          <a:p>
            <a:pPr lvl="4"/>
            <a:r>
              <a:rPr lang="uk-UA" noProof="0"/>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b="0" i="0">
                <a:solidFill>
                  <a:schemeClr val="tx1"/>
                </a:solidFill>
                <a:latin typeface="+mn-lt"/>
                <a:cs typeface="+mn-cs"/>
              </a:defRPr>
            </a:lvl1pPr>
          </a:lstStyle>
          <a:p>
            <a:pPr>
              <a:defRPr/>
            </a:pPr>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b="0" i="0">
                <a:solidFill>
                  <a:schemeClr val="tx1"/>
                </a:solidFill>
                <a:latin typeface="+mn-lt"/>
                <a:cs typeface="+mn-cs"/>
              </a:defRPr>
            </a:lvl1pPr>
          </a:lstStyle>
          <a:p>
            <a:pPr>
              <a:defRPr/>
            </a:pPr>
            <a:fld id="{B42C97B7-D793-41B1-8BCF-A1A3BB4F3711}" type="slidenum">
              <a:rPr lang="uk-UA"/>
              <a:pPr>
                <a:defRPr/>
              </a:pPr>
              <a:t>‹№›</a:t>
            </a:fld>
            <a:endParaRPr lang="uk-U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Місце для зображення 1"/>
          <p:cNvSpPr>
            <a:spLocks noGrp="1" noRot="1" noChangeAspect="1"/>
          </p:cNvSpPr>
          <p:nvPr>
            <p:ph type="sldImg"/>
          </p:nvPr>
        </p:nvSpPr>
        <p:spPr bwMode="auto">
          <a:noFill/>
          <a:ln>
            <a:solidFill>
              <a:srgbClr val="000000"/>
            </a:solidFill>
            <a:miter lim="800000"/>
            <a:headEnd/>
            <a:tailEnd/>
          </a:ln>
        </p:spPr>
      </p:sp>
      <p:sp>
        <p:nvSpPr>
          <p:cNvPr id="21506" name="Місце для нотато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21507" name="Місце для номера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45DF6A-27A2-46CC-B9F4-12CBFCA106A2}" type="slidenum">
              <a:rPr lang="uk-UA" smtClean="0">
                <a:cs typeface="Arial" charset="0"/>
              </a:rPr>
              <a:pPr fontAlgn="base">
                <a:spcBef>
                  <a:spcPct val="0"/>
                </a:spcBef>
                <a:spcAft>
                  <a:spcPct val="0"/>
                </a:spcAft>
                <a:defRPr/>
              </a:pPr>
              <a:t>1</a:t>
            </a:fld>
            <a:endParaRPr lang="uk-UA" smtClean="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Місце для зображення 1"/>
          <p:cNvSpPr>
            <a:spLocks noGrp="1" noRot="1" noChangeAspect="1"/>
          </p:cNvSpPr>
          <p:nvPr>
            <p:ph type="sldImg"/>
          </p:nvPr>
        </p:nvSpPr>
        <p:spPr bwMode="auto">
          <a:noFill/>
          <a:ln>
            <a:solidFill>
              <a:srgbClr val="000000"/>
            </a:solidFill>
            <a:miter lim="800000"/>
            <a:headEnd/>
            <a:tailEnd/>
          </a:ln>
        </p:spPr>
      </p:sp>
      <p:sp>
        <p:nvSpPr>
          <p:cNvPr id="39938" name="Місце для нотато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39939" name="Місце для номера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0CBE00-F6C5-42B0-8270-81971210FC8E}" type="slidenum">
              <a:rPr lang="uk-UA" smtClean="0">
                <a:cs typeface="Arial" charset="0"/>
              </a:rPr>
              <a:pPr fontAlgn="base">
                <a:spcBef>
                  <a:spcPct val="0"/>
                </a:spcBef>
                <a:spcAft>
                  <a:spcPct val="0"/>
                </a:spcAft>
                <a:defRPr/>
              </a:pPr>
              <a:t>10</a:t>
            </a:fld>
            <a:endParaRPr lang="uk-UA" smtClean="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Місце для зображення 1"/>
          <p:cNvSpPr>
            <a:spLocks noGrp="1" noRot="1" noChangeAspect="1"/>
          </p:cNvSpPr>
          <p:nvPr>
            <p:ph type="sldImg"/>
          </p:nvPr>
        </p:nvSpPr>
        <p:spPr bwMode="auto">
          <a:noFill/>
          <a:ln>
            <a:solidFill>
              <a:srgbClr val="000000"/>
            </a:solidFill>
            <a:miter lim="800000"/>
            <a:headEnd/>
            <a:tailEnd/>
          </a:ln>
        </p:spPr>
      </p:sp>
      <p:sp>
        <p:nvSpPr>
          <p:cNvPr id="23554" name="Місце для нотато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23555" name="Місце для номера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0ACA98-6E85-4BAC-9811-43524547BE00}" type="slidenum">
              <a:rPr lang="uk-UA" smtClean="0">
                <a:cs typeface="Arial" charset="0"/>
              </a:rPr>
              <a:pPr fontAlgn="base">
                <a:spcBef>
                  <a:spcPct val="0"/>
                </a:spcBef>
                <a:spcAft>
                  <a:spcPct val="0"/>
                </a:spcAft>
                <a:defRPr/>
              </a:pPr>
              <a:t>2</a:t>
            </a:fld>
            <a:endParaRPr lang="uk-UA" smtClean="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Місце для зображення 1"/>
          <p:cNvSpPr>
            <a:spLocks noGrp="1" noRot="1" noChangeAspect="1"/>
          </p:cNvSpPr>
          <p:nvPr>
            <p:ph type="sldImg"/>
          </p:nvPr>
        </p:nvSpPr>
        <p:spPr bwMode="auto">
          <a:noFill/>
          <a:ln>
            <a:solidFill>
              <a:srgbClr val="000000"/>
            </a:solidFill>
            <a:miter lim="800000"/>
            <a:headEnd/>
            <a:tailEnd/>
          </a:ln>
        </p:spPr>
      </p:sp>
      <p:sp>
        <p:nvSpPr>
          <p:cNvPr id="25602" name="Місце для нотато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25603" name="Місце для номера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9A33AE-7C63-427C-A4E3-A82C47A95FB9}" type="slidenum">
              <a:rPr lang="uk-UA" smtClean="0">
                <a:cs typeface="Arial" charset="0"/>
              </a:rPr>
              <a:pPr fontAlgn="base">
                <a:spcBef>
                  <a:spcPct val="0"/>
                </a:spcBef>
                <a:spcAft>
                  <a:spcPct val="0"/>
                </a:spcAft>
                <a:defRPr/>
              </a:pPr>
              <a:t>3</a:t>
            </a:fld>
            <a:endParaRPr lang="uk-UA" smtClean="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Місце для зображення 1"/>
          <p:cNvSpPr>
            <a:spLocks noGrp="1" noRot="1" noChangeAspect="1"/>
          </p:cNvSpPr>
          <p:nvPr>
            <p:ph type="sldImg"/>
          </p:nvPr>
        </p:nvSpPr>
        <p:spPr bwMode="auto">
          <a:noFill/>
          <a:ln>
            <a:solidFill>
              <a:srgbClr val="000000"/>
            </a:solidFill>
            <a:miter lim="800000"/>
            <a:headEnd/>
            <a:tailEnd/>
          </a:ln>
        </p:spPr>
      </p:sp>
      <p:sp>
        <p:nvSpPr>
          <p:cNvPr id="27650" name="Місце для нотато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27651" name="Місце для номера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73CB5C-A2FF-4C6F-B530-A38829CB166A}" type="slidenum">
              <a:rPr lang="uk-UA" smtClean="0">
                <a:cs typeface="Arial" charset="0"/>
              </a:rPr>
              <a:pPr fontAlgn="base">
                <a:spcBef>
                  <a:spcPct val="0"/>
                </a:spcBef>
                <a:spcAft>
                  <a:spcPct val="0"/>
                </a:spcAft>
                <a:defRPr/>
              </a:pPr>
              <a:t>4</a:t>
            </a:fld>
            <a:endParaRPr lang="uk-UA" smtClean="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Місце для зображення 1"/>
          <p:cNvSpPr>
            <a:spLocks noGrp="1" noRot="1" noChangeAspect="1"/>
          </p:cNvSpPr>
          <p:nvPr>
            <p:ph type="sldImg"/>
          </p:nvPr>
        </p:nvSpPr>
        <p:spPr bwMode="auto">
          <a:noFill/>
          <a:ln>
            <a:solidFill>
              <a:srgbClr val="000000"/>
            </a:solidFill>
            <a:miter lim="800000"/>
            <a:headEnd/>
            <a:tailEnd/>
          </a:ln>
        </p:spPr>
      </p:sp>
      <p:sp>
        <p:nvSpPr>
          <p:cNvPr id="29698" name="Місце для нотато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29699" name="Місце для номера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C633C6-AB9F-4672-85E2-661D1672B4C4}" type="slidenum">
              <a:rPr lang="uk-UA" smtClean="0">
                <a:cs typeface="Arial" charset="0"/>
              </a:rPr>
              <a:pPr fontAlgn="base">
                <a:spcBef>
                  <a:spcPct val="0"/>
                </a:spcBef>
                <a:spcAft>
                  <a:spcPct val="0"/>
                </a:spcAft>
                <a:defRPr/>
              </a:pPr>
              <a:t>5</a:t>
            </a:fld>
            <a:endParaRPr lang="uk-UA" smtClean="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Місце для зображення 1"/>
          <p:cNvSpPr>
            <a:spLocks noGrp="1" noRot="1" noChangeAspect="1"/>
          </p:cNvSpPr>
          <p:nvPr>
            <p:ph type="sldImg"/>
          </p:nvPr>
        </p:nvSpPr>
        <p:spPr bwMode="auto">
          <a:noFill/>
          <a:ln>
            <a:solidFill>
              <a:srgbClr val="000000"/>
            </a:solidFill>
            <a:miter lim="800000"/>
            <a:headEnd/>
            <a:tailEnd/>
          </a:ln>
        </p:spPr>
      </p:sp>
      <p:sp>
        <p:nvSpPr>
          <p:cNvPr id="31746" name="Місце для нотато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31747" name="Місце для номера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15E9A5-C3A1-46B1-B2B1-CC677C368C60}" type="slidenum">
              <a:rPr lang="uk-UA" smtClean="0">
                <a:cs typeface="Arial" charset="0"/>
              </a:rPr>
              <a:pPr fontAlgn="base">
                <a:spcBef>
                  <a:spcPct val="0"/>
                </a:spcBef>
                <a:spcAft>
                  <a:spcPct val="0"/>
                </a:spcAft>
                <a:defRPr/>
              </a:pPr>
              <a:t>6</a:t>
            </a:fld>
            <a:endParaRPr lang="uk-UA" smtClean="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Місце для зображення 1"/>
          <p:cNvSpPr>
            <a:spLocks noGrp="1" noRot="1" noChangeAspect="1"/>
          </p:cNvSpPr>
          <p:nvPr>
            <p:ph type="sldImg"/>
          </p:nvPr>
        </p:nvSpPr>
        <p:spPr bwMode="auto">
          <a:noFill/>
          <a:ln>
            <a:solidFill>
              <a:srgbClr val="000000"/>
            </a:solidFill>
            <a:miter lim="800000"/>
            <a:headEnd/>
            <a:tailEnd/>
          </a:ln>
        </p:spPr>
      </p:sp>
      <p:sp>
        <p:nvSpPr>
          <p:cNvPr id="33794" name="Місце для нотато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33795" name="Місце для номера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F398A8-21D5-4D11-A322-60CE484C7A69}" type="slidenum">
              <a:rPr lang="uk-UA" smtClean="0">
                <a:cs typeface="Arial" charset="0"/>
              </a:rPr>
              <a:pPr fontAlgn="base">
                <a:spcBef>
                  <a:spcPct val="0"/>
                </a:spcBef>
                <a:spcAft>
                  <a:spcPct val="0"/>
                </a:spcAft>
                <a:defRPr/>
              </a:pPr>
              <a:t>7</a:t>
            </a:fld>
            <a:endParaRPr lang="uk-UA" smtClean="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Місце для зображення 1"/>
          <p:cNvSpPr>
            <a:spLocks noGrp="1" noRot="1" noChangeAspect="1"/>
          </p:cNvSpPr>
          <p:nvPr>
            <p:ph type="sldImg"/>
          </p:nvPr>
        </p:nvSpPr>
        <p:spPr bwMode="auto">
          <a:noFill/>
          <a:ln>
            <a:solidFill>
              <a:srgbClr val="000000"/>
            </a:solidFill>
            <a:miter lim="800000"/>
            <a:headEnd/>
            <a:tailEnd/>
          </a:ln>
        </p:spPr>
      </p:sp>
      <p:sp>
        <p:nvSpPr>
          <p:cNvPr id="35842" name="Місце для нотато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35843" name="Місце для номера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55D04B-8FE2-432F-96FD-FBE7C0EB9E56}" type="slidenum">
              <a:rPr lang="uk-UA" smtClean="0">
                <a:cs typeface="Arial" charset="0"/>
              </a:rPr>
              <a:pPr fontAlgn="base">
                <a:spcBef>
                  <a:spcPct val="0"/>
                </a:spcBef>
                <a:spcAft>
                  <a:spcPct val="0"/>
                </a:spcAft>
                <a:defRPr/>
              </a:pPr>
              <a:t>8</a:t>
            </a:fld>
            <a:endParaRPr lang="uk-UA" smtClean="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Місце для зображення 1"/>
          <p:cNvSpPr>
            <a:spLocks noGrp="1" noRot="1" noChangeAspect="1"/>
          </p:cNvSpPr>
          <p:nvPr>
            <p:ph type="sldImg"/>
          </p:nvPr>
        </p:nvSpPr>
        <p:spPr bwMode="auto">
          <a:noFill/>
          <a:ln>
            <a:solidFill>
              <a:srgbClr val="000000"/>
            </a:solidFill>
            <a:miter lim="800000"/>
            <a:headEnd/>
            <a:tailEnd/>
          </a:ln>
        </p:spPr>
      </p:sp>
      <p:sp>
        <p:nvSpPr>
          <p:cNvPr id="37890" name="Місце для нотато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37891" name="Місце для номера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EF2BC5-A950-4E17-802C-FBCA460BCB41}" type="slidenum">
              <a:rPr lang="uk-UA" smtClean="0">
                <a:cs typeface="Arial" charset="0"/>
              </a:rPr>
              <a:pPr fontAlgn="base">
                <a:spcBef>
                  <a:spcPct val="0"/>
                </a:spcBef>
                <a:spcAft>
                  <a:spcPct val="0"/>
                </a:spcAft>
                <a:defRPr/>
              </a:pPr>
              <a:t>9</a:t>
            </a:fld>
            <a:endParaRPr lang="uk-UA" smtClean="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8"/>
          <p:cNvGrpSpPr>
            <a:grpSpLocks/>
          </p:cNvGrpSpPr>
          <p:nvPr/>
        </p:nvGrpSpPr>
        <p:grpSpPr bwMode="auto">
          <a:xfrm>
            <a:off x="546100" y="-4763"/>
            <a:ext cx="5014913" cy="6862763"/>
            <a:chOff x="2928938" y="-4763"/>
            <a:chExt cx="5014912" cy="6862763"/>
          </a:xfrm>
        </p:grpSpPr>
        <p:sp>
          <p:nvSpPr>
            <p:cNvPr id="5" name="Freeform 6"/>
            <p:cNvSpPr>
              <a:spLocks/>
            </p:cNvSpPr>
            <p:nvPr/>
          </p:nvSpPr>
          <p:spPr bwMode="auto">
            <a:xfrm>
              <a:off x="3367088" y="-4763"/>
              <a:ext cx="1063625" cy="2782888"/>
            </a:xfrm>
            <a:custGeom>
              <a:avLst/>
              <a:gdLst>
                <a:gd name="T0" fmla="*/ 0 w 670"/>
                <a:gd name="T1" fmla="*/ 0 h 1753"/>
                <a:gd name="T2" fmla="*/ 670 w 670"/>
                <a:gd name="T3" fmla="*/ 1753 h 1753"/>
              </a:gdLst>
              <a:ahLst/>
              <a:cxnLst>
                <a:cxn ang="0">
                  <a:pos x="0" y="1696"/>
                </a:cxn>
                <a:cxn ang="0">
                  <a:pos x="225" y="1753"/>
                </a:cxn>
                <a:cxn ang="0">
                  <a:pos x="670" y="0"/>
                </a:cxn>
                <a:cxn ang="0">
                  <a:pos x="430" y="0"/>
                </a:cxn>
                <a:cxn ang="0">
                  <a:pos x="0" y="1696"/>
                </a:cxn>
              </a:cxnLst>
              <a:rect l="T0" t="T1" r="T2" b="T3"/>
              <a:pathLst>
                <a:path w="670" h="1753">
                  <a:moveTo>
                    <a:pt x="0" y="1696"/>
                  </a:moveTo>
                  <a:lnTo>
                    <a:pt x="225" y="1753"/>
                  </a:lnTo>
                  <a:lnTo>
                    <a:pt x="670" y="0"/>
                  </a:lnTo>
                  <a:lnTo>
                    <a:pt x="430" y="0"/>
                  </a:lnTo>
                  <a:lnTo>
                    <a:pt x="0" y="1696"/>
                  </a:lnTo>
                  <a:close/>
                </a:path>
              </a:pathLst>
            </a:custGeom>
            <a:solidFill>
              <a:schemeClr val="accent1"/>
            </a:solidFill>
            <a:ln w="9525">
              <a:noFill/>
              <a:round/>
              <a:headEnd/>
              <a:tailEnd/>
            </a:ln>
          </p:spPr>
          <p:txBody>
            <a:bodyPr/>
            <a:lstStyle/>
            <a:p>
              <a:pPr algn="l" eaLnBrk="1" hangingPunct="1">
                <a:defRPr/>
              </a:pPr>
              <a:endParaRPr lang="uk-UA" sz="1800" b="0" i="0">
                <a:solidFill>
                  <a:schemeClr val="tx1"/>
                </a:solidFill>
                <a:latin typeface="Arial" charset="0"/>
              </a:endParaRPr>
            </a:p>
          </p:txBody>
        </p:sp>
        <p:sp>
          <p:nvSpPr>
            <p:cNvPr id="6" name="Freeform 7"/>
            <p:cNvSpPr/>
            <p:nvPr/>
          </p:nvSpPr>
          <p:spPr bwMode="auto">
            <a:xfrm>
              <a:off x="2928938" y="-4763"/>
              <a:ext cx="1035050" cy="2673351"/>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7" name="Freeform 9"/>
            <p:cNvSpPr/>
            <p:nvPr/>
          </p:nvSpPr>
          <p:spPr bwMode="auto">
            <a:xfrm>
              <a:off x="2928938" y="2582863"/>
              <a:ext cx="2693987" cy="4275137"/>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 name="Freeform 10"/>
            <p:cNvSpPr/>
            <p:nvPr/>
          </p:nvSpPr>
          <p:spPr bwMode="auto">
            <a:xfrm>
              <a:off x="3371851" y="2692400"/>
              <a:ext cx="3332161"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9" name="Freeform 11"/>
            <p:cNvSpPr/>
            <p:nvPr/>
          </p:nvSpPr>
          <p:spPr bwMode="auto">
            <a:xfrm>
              <a:off x="3367088" y="2687638"/>
              <a:ext cx="4576762" cy="4170362"/>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 name="Freeform 12"/>
            <p:cNvSpPr/>
            <p:nvPr/>
          </p:nvSpPr>
          <p:spPr bwMode="auto">
            <a:xfrm>
              <a:off x="2928938" y="2578100"/>
              <a:ext cx="3584574"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3"/>
          <p:cNvSpPr>
            <a:spLocks noGrp="1"/>
          </p:cNvSpPr>
          <p:nvPr>
            <p:ph type="dt" sz="half" idx="10"/>
          </p:nvPr>
        </p:nvSpPr>
        <p:spPr/>
        <p:txBody>
          <a:bodyPr/>
          <a:lstStyle>
            <a:lvl1pPr>
              <a:defRPr/>
            </a:lvl1pPr>
          </a:lstStyle>
          <a:p>
            <a:pPr>
              <a:defRPr/>
            </a:pPr>
            <a:fld id="{4A50B551-5B2D-44ED-BADB-154C500CB87F}" type="datetimeFigureOut">
              <a:rPr lang="en-US"/>
              <a:pPr>
                <a:defRPr/>
              </a:pPr>
              <a:t>3/2/2016</a:t>
            </a:fld>
            <a:endParaRPr lang="en-US"/>
          </a:p>
        </p:txBody>
      </p:sp>
      <p:sp>
        <p:nvSpPr>
          <p:cNvPr id="12" name="Footer Placeholder 4"/>
          <p:cNvSpPr>
            <a:spLocks noGrp="1"/>
          </p:cNvSpPr>
          <p:nvPr>
            <p:ph type="ftr" sz="quarter" idx="11"/>
          </p:nvPr>
        </p:nvSpPr>
        <p:spPr>
          <a:xfrm>
            <a:off x="5332413" y="5883275"/>
            <a:ext cx="4324350" cy="365125"/>
          </a:xfrm>
        </p:spPr>
        <p:txBody>
          <a:bodyPr/>
          <a:lstStyle>
            <a:lvl1pPr>
              <a:defRPr/>
            </a:lvl1pPr>
          </a:lstStyle>
          <a:p>
            <a:pPr>
              <a:defRPr/>
            </a:pPr>
            <a:endParaRPr lang="en-US"/>
          </a:p>
        </p:txBody>
      </p:sp>
      <p:sp>
        <p:nvSpPr>
          <p:cNvPr id="13" name="Slide Number Placeholder 5"/>
          <p:cNvSpPr>
            <a:spLocks noGrp="1"/>
          </p:cNvSpPr>
          <p:nvPr>
            <p:ph type="sldNum" sz="quarter" idx="12"/>
          </p:nvPr>
        </p:nvSpPr>
        <p:spPr/>
        <p:txBody>
          <a:bodyPr/>
          <a:lstStyle>
            <a:lvl1pPr>
              <a:defRPr/>
            </a:lvl1pPr>
          </a:lstStyle>
          <a:p>
            <a:pPr>
              <a:defRPr/>
            </a:pPr>
            <a:fld id="{60E2A0DA-B9F7-47FF-B32D-B4A2641AA5E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D2967D3-1B3E-475D-9D6E-0B19FF1AD08E}" type="datetimeFigureOut">
              <a:rPr lang="en-US"/>
              <a:pPr>
                <a:defRPr/>
              </a:pPr>
              <a:t>3/2/2016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BD572E6-9E1C-43A6-B9F8-BA3C1E64855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CDAF05B-B79B-4602-AE9F-23CEC0178B6A}" type="datetimeFigureOut">
              <a:rPr lang="en-US"/>
              <a:pPr>
                <a:defRPr/>
              </a:pPr>
              <a:t>3/2/2016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255C58-7025-4C0B-A902-37D638730ED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13"/>
          <p:cNvSpPr txBox="1"/>
          <p:nvPr/>
        </p:nvSpPr>
        <p:spPr>
          <a:xfrm>
            <a:off x="1598613" y="8636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l" eaLnBrk="1" fontAlgn="auto" hangingPunct="1">
              <a:spcAft>
                <a:spcPts val="0"/>
              </a:spcAft>
              <a:defRPr/>
            </a:pPr>
            <a:r>
              <a:rPr lang="en-US" sz="8000" i="0" dirty="0">
                <a:solidFill>
                  <a:schemeClr val="tx1"/>
                </a:solidFill>
                <a:effectLst/>
                <a:latin typeface="+mn-lt"/>
                <a:cs typeface="+mn-cs"/>
              </a:rPr>
              <a:t>“</a:t>
            </a:r>
          </a:p>
        </p:txBody>
      </p:sp>
      <p:sp>
        <p:nvSpPr>
          <p:cNvPr id="6" name="TextBox 14"/>
          <p:cNvSpPr txBox="1"/>
          <p:nvPr/>
        </p:nvSpPr>
        <p:spPr>
          <a:xfrm>
            <a:off x="10893425" y="28194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i="0" dirty="0">
                <a:solidFill>
                  <a:schemeClr val="tx1"/>
                </a:solidFill>
                <a:effectLst/>
                <a:latin typeface="+mn-lt"/>
                <a:cs typeface="+mn-cs"/>
              </a:rPr>
              <a:t>”</a:t>
            </a:r>
          </a:p>
        </p:txBody>
      </p:sp>
      <p:sp>
        <p:nvSpPr>
          <p:cNvPr id="2" name="Title 1"/>
          <p:cNvSpPr>
            <a:spLocks noGrp="1"/>
          </p:cNvSpPr>
          <p:nvPr>
            <p:ph type="title"/>
          </p:nvPr>
        </p:nvSpPr>
        <p:spPr>
          <a:xfrm>
            <a:off x="2208212" y="685800"/>
            <a:ext cx="8990012" cy="2743199"/>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81DF3CE6-308F-49AD-9477-DD26C367038D}" type="datetimeFigureOut">
              <a:rPr lang="en-US"/>
              <a:pPr>
                <a:defRPr/>
              </a:pPr>
              <a:t>3/2/2016</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F933DC71-52CD-4A8D-95BC-5EEFFB10FDE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AF675B2-460F-4D53-B527-56CDCD03A95B}" type="datetimeFigureOut">
              <a:rPr lang="en-US"/>
              <a:pPr>
                <a:defRPr/>
              </a:pPr>
              <a:t>3/2/2016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A8F2D8-0B1F-4594-96C2-6153ADE23304}"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13"/>
          <p:cNvSpPr txBox="1"/>
          <p:nvPr/>
        </p:nvSpPr>
        <p:spPr>
          <a:xfrm>
            <a:off x="1598613" y="8636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l" eaLnBrk="1" fontAlgn="auto" hangingPunct="1">
              <a:spcAft>
                <a:spcPts val="0"/>
              </a:spcAft>
              <a:defRPr/>
            </a:pPr>
            <a:r>
              <a:rPr lang="en-US" sz="8000" i="0" dirty="0">
                <a:solidFill>
                  <a:schemeClr val="tx1"/>
                </a:solidFill>
                <a:effectLst/>
                <a:latin typeface="+mn-lt"/>
                <a:cs typeface="+mn-cs"/>
              </a:rPr>
              <a:t>“</a:t>
            </a:r>
          </a:p>
        </p:txBody>
      </p:sp>
      <p:sp>
        <p:nvSpPr>
          <p:cNvPr id="6" name="TextBox 14"/>
          <p:cNvSpPr txBox="1"/>
          <p:nvPr/>
        </p:nvSpPr>
        <p:spPr>
          <a:xfrm>
            <a:off x="10893425" y="28194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i="0" dirty="0">
                <a:solidFill>
                  <a:schemeClr val="tx1"/>
                </a:solidFill>
                <a:effectLst/>
                <a:latin typeface="+mn-lt"/>
                <a:cs typeface="+mn-cs"/>
              </a:rPr>
              <a:t>”</a:t>
            </a:r>
          </a:p>
        </p:txBody>
      </p:sp>
      <p:sp>
        <p:nvSpPr>
          <p:cNvPr id="2" name="Title 1"/>
          <p:cNvSpPr>
            <a:spLocks noGrp="1"/>
          </p:cNvSpPr>
          <p:nvPr>
            <p:ph type="title"/>
          </p:nvPr>
        </p:nvSpPr>
        <p:spPr>
          <a:xfrm>
            <a:off x="2208212" y="685800"/>
            <a:ext cx="8990012" cy="2743199"/>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B5AC30A9-DFF5-4DD5-9376-599E0DF1C45B}" type="datetimeFigureOut">
              <a:rPr lang="en-US"/>
              <a:pPr>
                <a:defRPr/>
              </a:pPr>
              <a:t>3/2/2016</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284E06B1-C8A3-4CC3-9166-793FC9045C5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rtlCol="0">
            <a:normAutofit/>
          </a:bodyPr>
          <a:lstStyle>
            <a:lvl1pPr>
              <a:defRPr lang="en-US"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FA354D08-33C5-48DB-B8F7-3BA9A9A791BE}" type="datetimeFigureOut">
              <a:rPr lang="en-US"/>
              <a:pPr>
                <a:defRPr/>
              </a:pPr>
              <a:t>3/2/2016</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7A624A0C-4D5B-464C-B599-34D912C9E1F3}"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D606F6C-BF37-4395-82E7-1B7138702C06}" type="datetimeFigureOut">
              <a:rPr lang="en-US"/>
              <a:pPr>
                <a:defRPr/>
              </a:pPr>
              <a:t>3/2/2016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25EE57E-47CA-4432-AD89-43F8C483CE5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72321E3-A402-486B-85A9-14B5D13887AC}" type="datetimeFigureOut">
              <a:rPr lang="en-US"/>
              <a:pPr>
                <a:defRPr/>
              </a:pPr>
              <a:t>3/2/2016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15D456-A419-4DD4-B50A-D01F2200E910}"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3" y="685800"/>
            <a:ext cx="10018712" cy="1752600"/>
          </a:xfrm>
        </p:spPr>
        <p:txBody>
          <a:bodyPr/>
          <a:lstStyle/>
          <a:p>
            <a:r>
              <a:rPr lang="uk-UA"/>
              <a:t>Зразок заголовка</a:t>
            </a:r>
          </a:p>
        </p:txBody>
      </p:sp>
      <p:sp>
        <p:nvSpPr>
          <p:cNvPr id="3" name="Місце для вмісту 2"/>
          <p:cNvSpPr>
            <a:spLocks noGrp="1"/>
          </p:cNvSpPr>
          <p:nvPr>
            <p:ph idx="1"/>
          </p:nvPr>
        </p:nvSpPr>
        <p:spPr>
          <a:xfrm>
            <a:off x="1484313" y="2667000"/>
            <a:ext cx="10018712" cy="3124200"/>
          </a:xfrm>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10"/>
          </p:nvPr>
        </p:nvSpPr>
        <p:spPr>
          <a:xfrm>
            <a:off x="9732963" y="5883275"/>
            <a:ext cx="1143000" cy="365125"/>
          </a:xfrm>
        </p:spPr>
        <p:txBody>
          <a:bodyPr/>
          <a:lstStyle>
            <a:lvl1pPr>
              <a:defRPr/>
            </a:lvl1pPr>
          </a:lstStyle>
          <a:p>
            <a:pPr>
              <a:defRPr/>
            </a:pPr>
            <a:fld id="{0EDE2EC9-D89A-4187-ABA1-CB2F2111D868}" type="datetimeFigureOut">
              <a:rPr lang="en-US"/>
              <a:pPr>
                <a:defRPr/>
              </a:pPr>
              <a:t>3/2/2016</a:t>
            </a:fld>
            <a:endParaRPr lang="en-US"/>
          </a:p>
        </p:txBody>
      </p:sp>
      <p:sp>
        <p:nvSpPr>
          <p:cNvPr id="5" name="Місце для нижнього колонтитула 4"/>
          <p:cNvSpPr>
            <a:spLocks noGrp="1"/>
          </p:cNvSpPr>
          <p:nvPr>
            <p:ph type="ftr" sz="quarter" idx="11"/>
          </p:nvPr>
        </p:nvSpPr>
        <p:spPr>
          <a:xfrm>
            <a:off x="2571750" y="5883275"/>
            <a:ext cx="7085013" cy="365125"/>
          </a:xfrm>
        </p:spPr>
        <p:txBody>
          <a:bodyPr/>
          <a:lstStyle>
            <a:lvl1pPr>
              <a:defRPr/>
            </a:lvl1pPr>
          </a:lstStyle>
          <a:p>
            <a:pPr>
              <a:defRPr/>
            </a:pPr>
            <a:endParaRPr lang="en-US"/>
          </a:p>
        </p:txBody>
      </p:sp>
      <p:sp>
        <p:nvSpPr>
          <p:cNvPr id="6" name="Місце для номера слайда 5"/>
          <p:cNvSpPr>
            <a:spLocks noGrp="1"/>
          </p:cNvSpPr>
          <p:nvPr>
            <p:ph type="sldNum" sz="quarter" idx="12"/>
          </p:nvPr>
        </p:nvSpPr>
        <p:spPr>
          <a:xfrm>
            <a:off x="10952163" y="5883275"/>
            <a:ext cx="550862" cy="365125"/>
          </a:xfrm>
        </p:spPr>
        <p:txBody>
          <a:bodyPr/>
          <a:lstStyle>
            <a:lvl1pPr>
              <a:defRPr/>
            </a:lvl1pPr>
          </a:lstStyle>
          <a:p>
            <a:pPr>
              <a:defRPr/>
            </a:pPr>
            <a:fld id="{E9C77C30-2038-4922-87CB-20EAE973413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5FE342F-DD9B-4571-A654-5F246F9D408E}" type="datetimeFigureOut">
              <a:rPr lang="en-US"/>
              <a:pPr>
                <a:defRPr/>
              </a:pPr>
              <a:t>3/2/2016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10952163" y="5867400"/>
            <a:ext cx="550862" cy="365125"/>
          </a:xfrm>
        </p:spPr>
        <p:txBody>
          <a:bodyPr/>
          <a:lstStyle>
            <a:lvl1pPr>
              <a:defRPr/>
            </a:lvl1pPr>
          </a:lstStyle>
          <a:p>
            <a:pPr>
              <a:defRPr/>
            </a:pPr>
            <a:fld id="{995F729C-F98A-446D-830E-0A61BC7E224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00DEBB1-4FF7-4B10-B1B8-9B6AB5AA057E}" type="datetimeFigureOut">
              <a:rPr lang="en-US"/>
              <a:pPr>
                <a:defRPr/>
              </a:pPr>
              <a:t>3/2/2016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A1E38DA-CFF9-4DE3-8B0B-B78A4B9E8FA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69734E59-3945-4A1D-B3CA-74F355EDB73C}" type="datetimeFigureOut">
              <a:rPr lang="en-US"/>
              <a:pPr>
                <a:defRPr/>
              </a:pPr>
              <a:t>3/2/2016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0EBB193-BD32-40CC-9000-F461DEE2EFF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D0B0567F-1033-4393-AD44-9A564E595B8C}" type="datetimeFigureOut">
              <a:rPr lang="en-US"/>
              <a:pPr>
                <a:defRPr/>
              </a:pPr>
              <a:t>3/2/2016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FC2A4B7-D1AE-438C-B616-A8049AFB5DE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83F89E33-D6C9-44CA-A54D-3DF50E2EAFE5}" type="datetimeFigureOut">
              <a:rPr lang="en-US"/>
              <a:pPr>
                <a:defRPr/>
              </a:pPr>
              <a:t>3/2/2016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6C3EC20-6A8B-4D3D-868D-EB1707867BC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AD2DA03-621A-474E-810C-E9BE8819F8E7}" type="datetimeFigureOut">
              <a:rPr lang="en-US"/>
              <a:pPr>
                <a:defRPr/>
              </a:pPr>
              <a:t>3/2/2016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5532E99-7E16-4177-8E9E-258780CA558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28B9060-0003-4DD6-B1E8-0D8A0D960E5C}" type="datetimeFigureOut">
              <a:rPr lang="en-US"/>
              <a:pPr>
                <a:defRPr/>
              </a:pPr>
              <a:t>3/2/2016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BBCA8CA-F72D-4499-8F6F-833DC10AD1B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D94E55F-28C3-411E-AF06-0C2A91FB4EE9}" type="datetimeFigureOut">
              <a:rPr lang="en-US"/>
              <a:pPr>
                <a:defRPr/>
              </a:pPr>
              <a:t>3/2/2016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8C592BC-9615-49B6-ABDD-9049256C369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150813" y="0"/>
            <a:ext cx="2436812" cy="6858000"/>
            <a:chOff x="1320800" y="0"/>
            <a:chExt cx="2436813" cy="6858001"/>
          </a:xfrm>
        </p:grpSpPr>
        <p:sp>
          <p:nvSpPr>
            <p:cNvPr id="1032" name="Freeform 6"/>
            <p:cNvSpPr>
              <a:spLocks/>
            </p:cNvSpPr>
            <p:nvPr/>
          </p:nvSpPr>
          <p:spPr bwMode="auto">
            <a:xfrm>
              <a:off x="1627187" y="0"/>
              <a:ext cx="1122363" cy="5329239"/>
            </a:xfrm>
            <a:custGeom>
              <a:avLst/>
              <a:gdLst>
                <a:gd name="T0" fmla="*/ 0 w 707"/>
                <a:gd name="T1" fmla="*/ 0 h 3357"/>
                <a:gd name="T2" fmla="*/ 707 w 707"/>
                <a:gd name="T3" fmla="*/ 3357 h 3357"/>
              </a:gdLst>
              <a:ahLst/>
              <a:cxnLst>
                <a:cxn ang="0">
                  <a:pos x="0" y="3330"/>
                </a:cxn>
                <a:cxn ang="0">
                  <a:pos x="156" y="3357"/>
                </a:cxn>
                <a:cxn ang="0">
                  <a:pos x="707" y="0"/>
                </a:cxn>
                <a:cxn ang="0">
                  <a:pos x="547" y="0"/>
                </a:cxn>
                <a:cxn ang="0">
                  <a:pos x="0" y="3330"/>
                </a:cxn>
              </a:cxnLst>
              <a:rect l="T0" t="T1" r="T2" b="T3"/>
              <a:pathLst>
                <a:path w="707" h="3357">
                  <a:moveTo>
                    <a:pt x="0" y="3330"/>
                  </a:moveTo>
                  <a:lnTo>
                    <a:pt x="156" y="3357"/>
                  </a:lnTo>
                  <a:lnTo>
                    <a:pt x="707" y="0"/>
                  </a:lnTo>
                  <a:lnTo>
                    <a:pt x="547" y="0"/>
                  </a:lnTo>
                  <a:lnTo>
                    <a:pt x="0" y="3330"/>
                  </a:lnTo>
                  <a:close/>
                </a:path>
              </a:pathLst>
            </a:custGeom>
            <a:solidFill>
              <a:schemeClr val="accent1"/>
            </a:solidFill>
            <a:ln w="9525">
              <a:noFill/>
              <a:round/>
              <a:headEnd/>
              <a:tailEnd/>
            </a:ln>
          </p:spPr>
          <p:txBody>
            <a:bodyPr/>
            <a:lstStyle/>
            <a:p>
              <a:pPr algn="l" eaLnBrk="1" hangingPunct="1">
                <a:defRPr/>
              </a:pPr>
              <a:endParaRPr lang="uk-UA" sz="1800" b="0" i="0">
                <a:solidFill>
                  <a:schemeClr val="tx1"/>
                </a:solidFill>
                <a:latin typeface="Arial" charset="0"/>
              </a:endParaRPr>
            </a:p>
          </p:txBody>
        </p:sp>
        <p:sp>
          <p:nvSpPr>
            <p:cNvPr id="9" name="Freeform 7"/>
            <p:cNvSpPr/>
            <p:nvPr/>
          </p:nvSpPr>
          <p:spPr bwMode="auto">
            <a:xfrm>
              <a:off x="1320800" y="0"/>
              <a:ext cx="1117600" cy="5276851"/>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1"/>
              <a:ext cx="1228726"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7" y="5291139"/>
              <a:ext cx="1495426" cy="1566862"/>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7" y="5286376"/>
              <a:ext cx="2130426"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1"/>
              <a:ext cx="1695451"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1484313" y="685800"/>
            <a:ext cx="10018712" cy="1752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1484313" y="2667000"/>
            <a:ext cx="10018712" cy="3124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9732963" y="5883275"/>
            <a:ext cx="1143000"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cs typeface="+mn-cs"/>
              </a:defRPr>
            </a:lvl1pPr>
          </a:lstStyle>
          <a:p>
            <a:pPr>
              <a:defRPr/>
            </a:pPr>
            <a:fld id="{16F7615F-15DC-4C79-BB51-6F0A70C7C77D}" type="datetimeFigureOut">
              <a:rPr lang="en-US"/>
              <a:pPr>
                <a:defRPr/>
              </a:pPr>
              <a:t>3/2/2016</a:t>
            </a:fld>
            <a:endParaRPr lang="en-US"/>
          </a:p>
        </p:txBody>
      </p:sp>
      <p:sp>
        <p:nvSpPr>
          <p:cNvPr id="5" name="Footer Placeholder 4"/>
          <p:cNvSpPr>
            <a:spLocks noGrp="1"/>
          </p:cNvSpPr>
          <p:nvPr>
            <p:ph type="ftr" sz="quarter" idx="3"/>
          </p:nvPr>
        </p:nvSpPr>
        <p:spPr>
          <a:xfrm>
            <a:off x="2571750" y="5883275"/>
            <a:ext cx="708501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cs typeface="+mn-cs"/>
              </a:defRPr>
            </a:lvl1pPr>
          </a:lstStyle>
          <a:p>
            <a:pPr>
              <a:defRPr/>
            </a:pPr>
            <a:endParaRPr lang="en-US"/>
          </a:p>
        </p:txBody>
      </p:sp>
      <p:sp>
        <p:nvSpPr>
          <p:cNvPr id="6" name="Slide Number Placeholder 5"/>
          <p:cNvSpPr>
            <a:spLocks noGrp="1"/>
          </p:cNvSpPr>
          <p:nvPr>
            <p:ph type="sldNum" sz="quarter" idx="4"/>
          </p:nvPr>
        </p:nvSpPr>
        <p:spPr>
          <a:xfrm>
            <a:off x="10952163" y="5883275"/>
            <a:ext cx="550862"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cs typeface="+mn-cs"/>
              </a:defRPr>
            </a:lvl1pPr>
          </a:lstStyle>
          <a:p>
            <a:pPr>
              <a:defRPr/>
            </a:pPr>
            <a:fld id="{CC77BB9E-D378-428E-9BCB-0A08F18470B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5" r:id="rId3"/>
    <p:sldLayoutId id="2147483664" r:id="rId4"/>
    <p:sldLayoutId id="2147483663" r:id="rId5"/>
    <p:sldLayoutId id="2147483662" r:id="rId6"/>
    <p:sldLayoutId id="2147483661" r:id="rId7"/>
    <p:sldLayoutId id="2147483660" r:id="rId8"/>
    <p:sldLayoutId id="2147483659" r:id="rId9"/>
    <p:sldLayoutId id="2147483658" r:id="rId10"/>
    <p:sldLayoutId id="2147483657" r:id="rId11"/>
    <p:sldLayoutId id="2147483669" r:id="rId12"/>
    <p:sldLayoutId id="2147483656" r:id="rId13"/>
    <p:sldLayoutId id="2147483670" r:id="rId14"/>
    <p:sldLayoutId id="2147483655" r:id="rId15"/>
    <p:sldLayoutId id="2147483654" r:id="rId16"/>
    <p:sldLayoutId id="2147483653" r:id="rId17"/>
    <p:sldLayoutId id="2147483666" r:id="rId18"/>
  </p:sldLayoutIdLst>
  <p:txStyles>
    <p:title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itchFamily="34" charset="0"/>
        </a:defRPr>
      </a:lvl2pPr>
      <a:lvl3pPr algn="ctr" defTabSz="457200" rtl="0" eaLnBrk="0" fontAlgn="base" hangingPunct="0">
        <a:spcBef>
          <a:spcPct val="0"/>
        </a:spcBef>
        <a:spcAft>
          <a:spcPct val="0"/>
        </a:spcAft>
        <a:defRPr sz="4000">
          <a:solidFill>
            <a:schemeClr val="tx1"/>
          </a:solidFill>
          <a:latin typeface="Corbel" pitchFamily="34" charset="0"/>
        </a:defRPr>
      </a:lvl3pPr>
      <a:lvl4pPr algn="ctr" defTabSz="457200" rtl="0" eaLnBrk="0" fontAlgn="base" hangingPunct="0">
        <a:spcBef>
          <a:spcPct val="0"/>
        </a:spcBef>
        <a:spcAft>
          <a:spcPct val="0"/>
        </a:spcAft>
        <a:defRPr sz="4000">
          <a:solidFill>
            <a:schemeClr val="tx1"/>
          </a:solidFill>
          <a:latin typeface="Corbel" pitchFamily="34" charset="0"/>
        </a:defRPr>
      </a:lvl4pPr>
      <a:lvl5pPr algn="ctr" defTabSz="457200" rtl="0" eaLnBrk="0" fontAlgn="base" hangingPunct="0">
        <a:spcBef>
          <a:spcPct val="0"/>
        </a:spcBef>
        <a:spcAft>
          <a:spcPct val="0"/>
        </a:spcAft>
        <a:defRPr sz="4000">
          <a:solidFill>
            <a:schemeClr val="tx1"/>
          </a:solidFill>
          <a:latin typeface="Corbel"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rgbClr val="1287C3"/>
        </a:buClr>
        <a:buSzPct val="145000"/>
        <a:buFont typeface="Arial" charset="0"/>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rgbClr val="1287C3"/>
        </a:buClr>
        <a:buSzPct val="145000"/>
        <a:buFont typeface="Arial" charset="0"/>
        <a:buChar char="•"/>
        <a:defRPr sz="2000" kern="1200">
          <a:solidFill>
            <a:schemeClr val="tx1"/>
          </a:solidFill>
          <a:latin typeface="+mn-lt"/>
          <a:ea typeface="+mn-ea"/>
          <a:cs typeface="+mn-cs"/>
        </a:defRPr>
      </a:lvl2pPr>
      <a:lvl3pPr marL="1200150" indent="-285750" algn="l" defTabSz="457200" rtl="0" eaLnBrk="0" fontAlgn="base" hangingPunct="0">
        <a:spcBef>
          <a:spcPct val="20000"/>
        </a:spcBef>
        <a:spcAft>
          <a:spcPts val="600"/>
        </a:spcAft>
        <a:buClr>
          <a:srgbClr val="1287C3"/>
        </a:buClr>
        <a:buSzPct val="145000"/>
        <a:buFont typeface="Arial" charset="0"/>
        <a:buChar char="•"/>
        <a:defRPr kern="1200">
          <a:solidFill>
            <a:schemeClr val="tx1"/>
          </a:solidFill>
          <a:latin typeface="+mn-lt"/>
          <a:ea typeface="+mn-ea"/>
          <a:cs typeface="+mn-cs"/>
        </a:defRPr>
      </a:lvl3pPr>
      <a:lvl4pPr marL="1543050" indent="-171450" algn="l" defTabSz="457200" rtl="0" eaLnBrk="0" fontAlgn="base" hangingPunct="0">
        <a:spcBef>
          <a:spcPct val="20000"/>
        </a:spcBef>
        <a:spcAft>
          <a:spcPts val="600"/>
        </a:spcAft>
        <a:buClr>
          <a:srgbClr val="1287C3"/>
        </a:buClr>
        <a:buSzPct val="145000"/>
        <a:buFont typeface="Arial" charset="0"/>
        <a:buChar char="•"/>
        <a:defRPr sz="1600" kern="1200">
          <a:solidFill>
            <a:schemeClr val="tx1"/>
          </a:solidFill>
          <a:latin typeface="+mn-lt"/>
          <a:ea typeface="+mn-ea"/>
          <a:cs typeface="+mn-cs"/>
        </a:defRPr>
      </a:lvl4pPr>
      <a:lvl5pPr marL="2000250" indent="-171450" algn="l" defTabSz="457200" rtl="0" eaLnBrk="0" fontAlgn="base" hangingPunct="0">
        <a:spcBef>
          <a:spcPct val="20000"/>
        </a:spcBef>
        <a:spcAft>
          <a:spcPts val="600"/>
        </a:spcAft>
        <a:buClr>
          <a:srgbClr val="1287C3"/>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8.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ctrTitle"/>
          </p:nvPr>
        </p:nvSpPr>
        <p:spPr>
          <a:xfrm>
            <a:off x="1793875" y="1290638"/>
            <a:ext cx="8575675" cy="2616200"/>
          </a:xfrm>
        </p:spPr>
        <p:txBody>
          <a:bodyPr/>
          <a:lstStyle/>
          <a:p>
            <a:pPr eaLnBrk="1" hangingPunct="1"/>
            <a:r>
              <a:rPr lang="en-US" smtClean="0">
                <a:ln>
                  <a:noFill/>
                </a:ln>
                <a:solidFill>
                  <a:srgbClr val="002060"/>
                </a:solidFill>
                <a:latin typeface="Cambria" pitchFamily="18" charset="0"/>
              </a:rPr>
              <a:t>Тестування простого предмету</a:t>
            </a:r>
            <a:endParaRPr lang="uk-UA" smtClean="0">
              <a:ln>
                <a:noFill/>
              </a:ln>
              <a:solidFill>
                <a:srgbClr val="002060"/>
              </a:solidFill>
              <a:latin typeface="Cambria" pitchFamily="18" charset="0"/>
            </a:endParaRPr>
          </a:p>
        </p:txBody>
      </p:sp>
      <p:sp>
        <p:nvSpPr>
          <p:cNvPr id="20482" name="Subtitle 2"/>
          <p:cNvSpPr>
            <a:spLocks noGrp="1"/>
          </p:cNvSpPr>
          <p:nvPr>
            <p:ph type="subTitle" idx="1"/>
          </p:nvPr>
        </p:nvSpPr>
        <p:spPr>
          <a:xfrm>
            <a:off x="5000625" y="4319588"/>
            <a:ext cx="6988175" cy="1389062"/>
          </a:xfrm>
        </p:spPr>
        <p:txBody>
          <a:bodyPr/>
          <a:lstStyle/>
          <a:p>
            <a:pPr eaLnBrk="1" hangingPunct="1"/>
            <a:r>
              <a:rPr lang="en-US" sz="2400" smtClean="0">
                <a:solidFill>
                  <a:srgbClr val="00B050"/>
                </a:solidFill>
                <a:latin typeface="Comic Sans MS" pitchFamily="66" charset="0"/>
              </a:rPr>
              <a:t>Виконав студент групи ПІ-13-1</a:t>
            </a:r>
          </a:p>
          <a:p>
            <a:pPr eaLnBrk="1" hangingPunct="1"/>
            <a:r>
              <a:rPr lang="en-US" sz="2400" smtClean="0">
                <a:solidFill>
                  <a:srgbClr val="00B050"/>
                </a:solidFill>
                <a:latin typeface="Comic Sans MS" pitchFamily="66" charset="0"/>
              </a:rPr>
              <a:t>Кудярський Ігор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Заголовок 1"/>
          <p:cNvSpPr>
            <a:spLocks noGrp="1"/>
          </p:cNvSpPr>
          <p:nvPr>
            <p:ph type="title"/>
          </p:nvPr>
        </p:nvSpPr>
        <p:spPr>
          <a:xfrm>
            <a:off x="1633538" y="331788"/>
            <a:ext cx="5426075" cy="1371600"/>
          </a:xfrm>
        </p:spPr>
        <p:txBody>
          <a:bodyPr/>
          <a:lstStyle/>
          <a:p>
            <a:pPr eaLnBrk="1" hangingPunct="1"/>
            <a:r>
              <a:rPr lang="uk-UA" b="1" smtClean="0">
                <a:ln>
                  <a:noFill/>
                </a:ln>
                <a:solidFill>
                  <a:srgbClr val="002060"/>
                </a:solidFill>
              </a:rPr>
              <a:t>Тестування стругачки</a:t>
            </a:r>
            <a:r>
              <a:rPr lang="uk-UA" smtClean="0">
                <a:ln>
                  <a:noFill/>
                </a:ln>
              </a:rPr>
              <a:t/>
            </a:r>
            <a:br>
              <a:rPr lang="uk-UA" smtClean="0">
                <a:ln>
                  <a:noFill/>
                </a:ln>
              </a:rPr>
            </a:br>
            <a:r>
              <a:rPr lang="uk-UA" b="1" smtClean="0">
                <a:ln>
                  <a:noFill/>
                </a:ln>
                <a:solidFill>
                  <a:srgbClr val="002060"/>
                </a:solidFill>
              </a:rPr>
              <a:t>Тест №1</a:t>
            </a:r>
          </a:p>
        </p:txBody>
      </p:sp>
      <p:sp>
        <p:nvSpPr>
          <p:cNvPr id="38914" name="Місце для тексту 3"/>
          <p:cNvSpPr>
            <a:spLocks noGrp="1"/>
          </p:cNvSpPr>
          <p:nvPr>
            <p:ph type="body" sz="half" idx="2"/>
          </p:nvPr>
        </p:nvSpPr>
        <p:spPr>
          <a:xfrm>
            <a:off x="1482725" y="1547813"/>
            <a:ext cx="5426075" cy="4805362"/>
          </a:xfrm>
        </p:spPr>
        <p:txBody>
          <a:bodyPr/>
          <a:lstStyle/>
          <a:p>
            <a:pPr eaLnBrk="1" hangingPunct="1">
              <a:lnSpc>
                <a:spcPct val="90000"/>
              </a:lnSpc>
            </a:pPr>
            <a:r>
              <a:rPr lang="uk-UA" smtClean="0">
                <a:latin typeface="Cambria" pitchFamily="18" charset="0"/>
              </a:rPr>
              <a:t>Для визначення міцності та надійності кріплення деталей стругачки я кидав її на тверду поверхню(підлогу) з різної висоти (а саме 1, 2 та 3 метри). Відповідно визначив потенціальну та кінетичну енергію, щоб дізнатися з якою силою вона впала на підлогу та якої зазнала деформації. Ця енергія рівна різниці значень потенціальної та кінетичної енергії. Для зручності енергію при ударі об підлогу я назву </a:t>
            </a:r>
            <a:r>
              <a:rPr lang="uk-UA" b="1" i="1" smtClean="0">
                <a:latin typeface="Cambria" pitchFamily="18" charset="0"/>
              </a:rPr>
              <a:t>енергією деформації.</a:t>
            </a:r>
            <a:endParaRPr lang="uk-UA" smtClean="0">
              <a:latin typeface="Cambria" pitchFamily="18" charset="0"/>
            </a:endParaRPr>
          </a:p>
          <a:p>
            <a:pPr eaLnBrk="1" hangingPunct="1">
              <a:lnSpc>
                <a:spcPct val="90000"/>
              </a:lnSpc>
            </a:pPr>
            <a:r>
              <a:rPr lang="uk-UA" smtClean="0">
                <a:latin typeface="Cambria" pitchFamily="18" charset="0"/>
              </a:rPr>
              <a:t>При висоті </a:t>
            </a:r>
            <a:r>
              <a:rPr lang="uk-UA" b="1" i="1" smtClean="0">
                <a:latin typeface="Cambria" pitchFamily="18" charset="0"/>
              </a:rPr>
              <a:t>1 метр</a:t>
            </a:r>
            <a:r>
              <a:rPr lang="uk-UA" smtClean="0">
                <a:latin typeface="Cambria" pitchFamily="18" charset="0"/>
              </a:rPr>
              <a:t> енергія деформації була рівна 0,049 - 0,016</a:t>
            </a:r>
            <a:r>
              <a:rPr lang="uk-UA" b="1" i="1" smtClean="0">
                <a:latin typeface="Cambria" pitchFamily="18" charset="0"/>
              </a:rPr>
              <a:t> = 0,0339 Дж.</a:t>
            </a:r>
          </a:p>
          <a:p>
            <a:pPr eaLnBrk="1" hangingPunct="1">
              <a:lnSpc>
                <a:spcPct val="90000"/>
              </a:lnSpc>
            </a:pPr>
            <a:r>
              <a:rPr lang="uk-UA" smtClean="0">
                <a:latin typeface="Cambria" pitchFamily="18" charset="0"/>
              </a:rPr>
              <a:t>При висоті </a:t>
            </a:r>
            <a:r>
              <a:rPr lang="uk-UA" b="1" i="1" smtClean="0">
                <a:latin typeface="Cambria" pitchFamily="18" charset="0"/>
              </a:rPr>
              <a:t>2 метри </a:t>
            </a:r>
            <a:r>
              <a:rPr lang="uk-UA" smtClean="0">
                <a:latin typeface="Cambria" pitchFamily="18" charset="0"/>
              </a:rPr>
              <a:t>–</a:t>
            </a:r>
            <a:r>
              <a:rPr lang="uk-UA" b="1" i="1" smtClean="0">
                <a:latin typeface="Cambria" pitchFamily="18" charset="0"/>
              </a:rPr>
              <a:t> </a:t>
            </a:r>
            <a:r>
              <a:rPr lang="uk-UA" smtClean="0">
                <a:latin typeface="Cambria" pitchFamily="18" charset="0"/>
              </a:rPr>
              <a:t>0,099 - 0,028</a:t>
            </a:r>
            <a:r>
              <a:rPr lang="uk-UA" b="1" i="1" smtClean="0">
                <a:latin typeface="Cambria" pitchFamily="18" charset="0"/>
              </a:rPr>
              <a:t> = 0,07196 Дж.</a:t>
            </a:r>
          </a:p>
          <a:p>
            <a:pPr eaLnBrk="1" hangingPunct="1">
              <a:lnSpc>
                <a:spcPct val="90000"/>
              </a:lnSpc>
            </a:pPr>
            <a:r>
              <a:rPr lang="ru-RU" smtClean="0">
                <a:latin typeface="Cambria" pitchFamily="18" charset="0"/>
              </a:rPr>
              <a:t>При висоті </a:t>
            </a:r>
            <a:r>
              <a:rPr lang="ru-RU" b="1" i="1" smtClean="0">
                <a:latin typeface="Cambria" pitchFamily="18" charset="0"/>
              </a:rPr>
              <a:t>3 метри </a:t>
            </a:r>
            <a:r>
              <a:rPr lang="uk-UA" smtClean="0">
                <a:latin typeface="Cambria" pitchFamily="18" charset="0"/>
              </a:rPr>
              <a:t>–</a:t>
            </a:r>
            <a:r>
              <a:rPr lang="ru-RU" smtClean="0">
                <a:latin typeface="Cambria" pitchFamily="18" charset="0"/>
              </a:rPr>
              <a:t> 0,149 - 0,0187</a:t>
            </a:r>
            <a:r>
              <a:rPr lang="ru-RU" b="1" i="1" smtClean="0">
                <a:latin typeface="Cambria" pitchFamily="18" charset="0"/>
              </a:rPr>
              <a:t> = 0,1312 Дж.</a:t>
            </a:r>
          </a:p>
          <a:p>
            <a:pPr eaLnBrk="1" hangingPunct="1">
              <a:lnSpc>
                <a:spcPct val="90000"/>
              </a:lnSpc>
            </a:pPr>
            <a:r>
              <a:rPr lang="ru-RU" smtClean="0">
                <a:latin typeface="Cambria" pitchFamily="18" charset="0"/>
              </a:rPr>
              <a:t>Після падіння зонішній вигляд стругачки не змінився, а надійність кріплення деталей залишилась високою.</a:t>
            </a:r>
            <a:endParaRPr lang="uk-UA" smtClean="0">
              <a:latin typeface="Cambria" pitchFamily="18" charset="0"/>
            </a:endParaRPr>
          </a:p>
        </p:txBody>
      </p:sp>
      <p:pic>
        <p:nvPicPr>
          <p:cNvPr id="38915" name="Picture 7" descr="20160302_002454"/>
          <p:cNvPicPr>
            <a:picLocks noChangeAspect="1" noChangeArrowheads="1"/>
          </p:cNvPicPr>
          <p:nvPr/>
        </p:nvPicPr>
        <p:blipFill>
          <a:blip r:embed="rId3"/>
          <a:srcRect/>
          <a:stretch>
            <a:fillRect/>
          </a:stretch>
        </p:blipFill>
        <p:spPr bwMode="auto">
          <a:xfrm>
            <a:off x="7334250" y="1609725"/>
            <a:ext cx="4368800" cy="3276600"/>
          </a:xfrm>
          <a:prstGeom prst="rect">
            <a:avLst/>
          </a:prstGeom>
          <a:noFill/>
          <a:ln w="9525">
            <a:noFill/>
            <a:miter lim="800000"/>
            <a:headEnd/>
            <a:tailEnd/>
          </a:ln>
        </p:spPr>
      </p:pic>
      <p:sp>
        <p:nvSpPr>
          <p:cNvPr id="38916" name="Text Box 8"/>
          <p:cNvSpPr txBox="1">
            <a:spLocks noChangeArrowheads="1"/>
          </p:cNvSpPr>
          <p:nvPr/>
        </p:nvSpPr>
        <p:spPr bwMode="auto">
          <a:xfrm>
            <a:off x="7332663" y="5060950"/>
            <a:ext cx="4408487" cy="366713"/>
          </a:xfrm>
          <a:prstGeom prst="rect">
            <a:avLst/>
          </a:prstGeom>
          <a:noFill/>
          <a:ln w="9525">
            <a:noFill/>
            <a:miter lim="800000"/>
            <a:headEnd/>
            <a:tailEnd/>
          </a:ln>
        </p:spPr>
        <p:txBody>
          <a:bodyPr wrap="none">
            <a:spAutoFit/>
          </a:bodyPr>
          <a:lstStyle/>
          <a:p>
            <a:pPr algn="l" defTabSz="914400" eaLnBrk="1" hangingPunct="1"/>
            <a:r>
              <a:rPr lang="uk-UA" sz="1800" b="0">
                <a:solidFill>
                  <a:schemeClr val="tx1"/>
                </a:solidFill>
                <a:latin typeface="Cambria" pitchFamily="18" charset="0"/>
              </a:rPr>
              <a:t>Стругачка після падіння з різних висот</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1484313" y="685800"/>
            <a:ext cx="3125787" cy="1752600"/>
          </a:xfrm>
        </p:spPr>
        <p:txBody>
          <a:bodyPr/>
          <a:lstStyle/>
          <a:p>
            <a:r>
              <a:rPr lang="uk-UA" b="1" smtClean="0">
                <a:ln>
                  <a:noFill/>
                </a:ln>
                <a:solidFill>
                  <a:srgbClr val="0B4183"/>
                </a:solidFill>
              </a:rPr>
              <a:t>Тест №2</a:t>
            </a:r>
          </a:p>
        </p:txBody>
      </p:sp>
      <p:sp>
        <p:nvSpPr>
          <p:cNvPr id="45059" name="Rectangle 3"/>
          <p:cNvSpPr>
            <a:spLocks noGrp="1"/>
          </p:cNvSpPr>
          <p:nvPr>
            <p:ph type="body" idx="1"/>
          </p:nvPr>
        </p:nvSpPr>
        <p:spPr>
          <a:xfrm>
            <a:off x="1146175" y="1992313"/>
            <a:ext cx="5588000" cy="3349625"/>
          </a:xfrm>
        </p:spPr>
        <p:txBody>
          <a:bodyPr/>
          <a:lstStyle/>
          <a:p>
            <a:pPr algn="ctr">
              <a:buFont typeface="Arial" charset="0"/>
              <a:buNone/>
            </a:pPr>
            <a:r>
              <a:rPr lang="uk-UA" sz="2000" smtClean="0">
                <a:latin typeface="Cambria" pitchFamily="18" charset="0"/>
              </a:rPr>
              <a:t>		Для перевірки якості виконання основного призначення стругачки – загострення олівців, мною було здійснено загострення 7-ми різних за типом твердості олівців(від 4В до 3Н, де тип В – більш м</a:t>
            </a:r>
            <a:r>
              <a:rPr lang="en-US" sz="2000" smtClean="0">
                <a:latin typeface="Cambria" pitchFamily="18" charset="0"/>
              </a:rPr>
              <a:t>’</a:t>
            </a:r>
            <a:r>
              <a:rPr lang="uk-UA" sz="2000" smtClean="0">
                <a:latin typeface="Cambria" pitchFamily="18" charset="0"/>
              </a:rPr>
              <a:t>які, а тип Н – більш тверді). В результаті даного тесту було встановлено, що стругачка достатньо якісно загострила олівці всіх типів, тобто вона відмінно виконала своє призначення.</a:t>
            </a:r>
          </a:p>
        </p:txBody>
      </p:sp>
      <p:pic>
        <p:nvPicPr>
          <p:cNvPr id="45065" name="Picture 9" descr="20160301_184830"/>
          <p:cNvPicPr>
            <a:picLocks noChangeAspect="1" noChangeArrowheads="1"/>
          </p:cNvPicPr>
          <p:nvPr/>
        </p:nvPicPr>
        <p:blipFill>
          <a:blip r:embed="rId2"/>
          <a:srcRect/>
          <a:stretch>
            <a:fillRect/>
          </a:stretch>
        </p:blipFill>
        <p:spPr bwMode="auto">
          <a:xfrm>
            <a:off x="7354888" y="414338"/>
            <a:ext cx="4043362" cy="3033712"/>
          </a:xfrm>
          <a:prstGeom prst="rect">
            <a:avLst/>
          </a:prstGeom>
          <a:noFill/>
        </p:spPr>
      </p:pic>
      <p:pic>
        <p:nvPicPr>
          <p:cNvPr id="45066" name="Picture 10" descr="20160302_182028"/>
          <p:cNvPicPr>
            <a:picLocks noChangeAspect="1" noChangeArrowheads="1"/>
          </p:cNvPicPr>
          <p:nvPr/>
        </p:nvPicPr>
        <p:blipFill>
          <a:blip r:embed="rId3"/>
          <a:srcRect/>
          <a:stretch>
            <a:fillRect/>
          </a:stretch>
        </p:blipFill>
        <p:spPr bwMode="auto">
          <a:xfrm>
            <a:off x="7137400" y="3759200"/>
            <a:ext cx="4521200" cy="27717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1597025" y="0"/>
            <a:ext cx="4068763" cy="1752600"/>
          </a:xfrm>
        </p:spPr>
        <p:txBody>
          <a:bodyPr/>
          <a:lstStyle/>
          <a:p>
            <a:r>
              <a:rPr lang="uk-UA" b="1" smtClean="0">
                <a:ln>
                  <a:noFill/>
                </a:ln>
                <a:solidFill>
                  <a:srgbClr val="0B4183"/>
                </a:solidFill>
              </a:rPr>
              <a:t>Тест №3</a:t>
            </a:r>
          </a:p>
        </p:txBody>
      </p:sp>
      <p:sp>
        <p:nvSpPr>
          <p:cNvPr id="46083" name="Rectangle 3"/>
          <p:cNvSpPr>
            <a:spLocks noGrp="1"/>
          </p:cNvSpPr>
          <p:nvPr>
            <p:ph type="body" idx="1"/>
          </p:nvPr>
        </p:nvSpPr>
        <p:spPr>
          <a:xfrm>
            <a:off x="1077913" y="1316038"/>
            <a:ext cx="5249862" cy="4433887"/>
          </a:xfrm>
        </p:spPr>
        <p:txBody>
          <a:bodyPr/>
          <a:lstStyle/>
          <a:p>
            <a:pPr algn="ctr">
              <a:lnSpc>
                <a:spcPct val="90000"/>
              </a:lnSpc>
              <a:buFont typeface="Arial" charset="0"/>
              <a:buNone/>
            </a:pPr>
            <a:r>
              <a:rPr lang="uk-UA" sz="2000" smtClean="0">
                <a:latin typeface="Cambria" pitchFamily="18" charset="0"/>
              </a:rPr>
              <a:t>Для перевірки гостроти планки, яка заточує олівці, я здійснив загострення їстівної  “Солодкої Соломки”. Соломку я вибрав, тому що вона є надзвичайно крихкою і легко ламається навіть при незначному натисненні, що добре видно на зображенні. Якщо планка є гострою, то соломку можна заточити як звичайний олівець без значних зусиль та сильного натиску. Тест вважатиму пройденим, якщо соломка буде загострена та збереже свою цілісність. Оскільки після загострення соломка заточилась та не зламалася, то планка пройшла цей тест відмінно.</a:t>
            </a:r>
          </a:p>
        </p:txBody>
      </p:sp>
      <p:pic>
        <p:nvPicPr>
          <p:cNvPr id="46084" name="Picture 4" descr="20160302_174336"/>
          <p:cNvPicPr>
            <a:picLocks noChangeAspect="1" noChangeArrowheads="1"/>
          </p:cNvPicPr>
          <p:nvPr/>
        </p:nvPicPr>
        <p:blipFill>
          <a:blip r:embed="rId2"/>
          <a:srcRect/>
          <a:stretch>
            <a:fillRect/>
          </a:stretch>
        </p:blipFill>
        <p:spPr bwMode="auto">
          <a:xfrm>
            <a:off x="6388100" y="184150"/>
            <a:ext cx="3451225" cy="2589213"/>
          </a:xfrm>
          <a:prstGeom prst="rect">
            <a:avLst/>
          </a:prstGeom>
          <a:noFill/>
        </p:spPr>
      </p:pic>
      <p:pic>
        <p:nvPicPr>
          <p:cNvPr id="46085" name="Picture 5" descr="20160302_174537"/>
          <p:cNvPicPr>
            <a:picLocks noChangeAspect="1" noChangeArrowheads="1"/>
          </p:cNvPicPr>
          <p:nvPr/>
        </p:nvPicPr>
        <p:blipFill>
          <a:blip r:embed="rId3"/>
          <a:srcRect/>
          <a:stretch>
            <a:fillRect/>
          </a:stretch>
        </p:blipFill>
        <p:spPr bwMode="auto">
          <a:xfrm>
            <a:off x="9518650" y="2390775"/>
            <a:ext cx="2487613" cy="2366963"/>
          </a:xfrm>
          <a:prstGeom prst="rect">
            <a:avLst/>
          </a:prstGeom>
          <a:noFill/>
        </p:spPr>
      </p:pic>
      <p:pic>
        <p:nvPicPr>
          <p:cNvPr id="46086" name="Picture 6" descr="20160302_174959"/>
          <p:cNvPicPr>
            <a:picLocks noChangeAspect="1" noChangeArrowheads="1"/>
          </p:cNvPicPr>
          <p:nvPr/>
        </p:nvPicPr>
        <p:blipFill>
          <a:blip r:embed="rId4"/>
          <a:srcRect/>
          <a:stretch>
            <a:fillRect/>
          </a:stretch>
        </p:blipFill>
        <p:spPr bwMode="auto">
          <a:xfrm>
            <a:off x="6311900" y="3975100"/>
            <a:ext cx="3495675" cy="26225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1822450" y="249238"/>
            <a:ext cx="3687763" cy="1765300"/>
          </a:xfrm>
        </p:spPr>
        <p:txBody>
          <a:bodyPr/>
          <a:lstStyle/>
          <a:p>
            <a:r>
              <a:rPr lang="uk-UA" b="1" smtClean="0">
                <a:ln>
                  <a:noFill/>
                </a:ln>
                <a:solidFill>
                  <a:srgbClr val="0B4183"/>
                </a:solidFill>
              </a:rPr>
              <a:t>Тест №4</a:t>
            </a:r>
          </a:p>
        </p:txBody>
      </p:sp>
      <p:sp>
        <p:nvSpPr>
          <p:cNvPr id="47107" name="Rectangle 3"/>
          <p:cNvSpPr>
            <a:spLocks noGrp="1"/>
          </p:cNvSpPr>
          <p:nvPr>
            <p:ph type="body" idx="1"/>
          </p:nvPr>
        </p:nvSpPr>
        <p:spPr>
          <a:xfrm>
            <a:off x="1484313" y="1512888"/>
            <a:ext cx="4573587" cy="4475162"/>
          </a:xfrm>
        </p:spPr>
        <p:txBody>
          <a:bodyPr/>
          <a:lstStyle/>
          <a:p>
            <a:pPr algn="ctr">
              <a:lnSpc>
                <a:spcPct val="80000"/>
              </a:lnSpc>
              <a:buFont typeface="Arial" charset="0"/>
              <a:buNone/>
            </a:pPr>
            <a:r>
              <a:rPr lang="uk-UA" sz="1800" smtClean="0">
                <a:latin typeface="Cambria" pitchFamily="18" charset="0"/>
              </a:rPr>
              <a:t>		Оскільки екземпляр стругачки, який я тестую виготовлений із металу(як було встановлено з Алюмінію), то він може піддаватися негативному впливу кислот. Найсильніше на метал впливає соляна кислота, але в домашніх умовах я використав </a:t>
            </a:r>
            <a:r>
              <a:rPr lang="uk-UA" sz="1800" b="1" i="1" smtClean="0">
                <a:latin typeface="Cambria" pitchFamily="18" charset="0"/>
              </a:rPr>
              <a:t>9% розчин оцтової кислоти</a:t>
            </a:r>
            <a:r>
              <a:rPr lang="uk-UA" sz="1800" smtClean="0">
                <a:latin typeface="Cambria" pitchFamily="18" charset="0"/>
              </a:rPr>
              <a:t>, як найагресивнішої серед органічних кислот. </a:t>
            </a:r>
          </a:p>
          <a:p>
            <a:pPr algn="ctr">
              <a:lnSpc>
                <a:spcPct val="80000"/>
              </a:lnSpc>
              <a:buFont typeface="Arial" charset="0"/>
              <a:buNone/>
            </a:pPr>
            <a:r>
              <a:rPr lang="uk-UA" sz="1800" smtClean="0">
                <a:latin typeface="Cambria" pitchFamily="18" charset="0"/>
              </a:rPr>
              <a:t>Стругачка була поміщена у ємність з оцтовою кислотою на 1 годину. Після перебування стругачки в кислоті з</a:t>
            </a:r>
            <a:r>
              <a:rPr lang="en-US" sz="1800" smtClean="0">
                <a:latin typeface="Cambria" pitchFamily="18" charset="0"/>
              </a:rPr>
              <a:t>’</a:t>
            </a:r>
            <a:r>
              <a:rPr lang="uk-UA" sz="1800" smtClean="0">
                <a:latin typeface="Cambria" pitchFamily="18" charset="0"/>
              </a:rPr>
              <a:t>явився помітний блиск, тобто кислота розчинила верхній шар металевої конструкції</a:t>
            </a:r>
            <a:r>
              <a:rPr lang="en-US" sz="1800" smtClean="0">
                <a:latin typeface="Cambria" pitchFamily="18" charset="0"/>
              </a:rPr>
              <a:t> </a:t>
            </a:r>
            <a:r>
              <a:rPr lang="uk-UA" sz="1800" smtClean="0">
                <a:latin typeface="Cambria" pitchFamily="18" charset="0"/>
              </a:rPr>
              <a:t>стругачки. Подальше виконання тесту могло б нашкодити стругачці, тому він був перерваний</a:t>
            </a:r>
            <a:r>
              <a:rPr lang="en-US" sz="1800" smtClean="0">
                <a:latin typeface="Cambria" pitchFamily="18" charset="0"/>
              </a:rPr>
              <a:t> </a:t>
            </a:r>
            <a:r>
              <a:rPr lang="uk-UA" sz="1800" smtClean="0">
                <a:latin typeface="Cambria" pitchFamily="18" charset="0"/>
              </a:rPr>
              <a:t> </a:t>
            </a:r>
          </a:p>
        </p:txBody>
      </p:sp>
      <p:pic>
        <p:nvPicPr>
          <p:cNvPr id="47108" name="Picture 4" descr="20160302_175937"/>
          <p:cNvPicPr>
            <a:picLocks noChangeAspect="1" noChangeArrowheads="1"/>
          </p:cNvPicPr>
          <p:nvPr/>
        </p:nvPicPr>
        <p:blipFill>
          <a:blip r:embed="rId2"/>
          <a:srcRect/>
          <a:stretch>
            <a:fillRect/>
          </a:stretch>
        </p:blipFill>
        <p:spPr bwMode="auto">
          <a:xfrm>
            <a:off x="6100763" y="233363"/>
            <a:ext cx="4367212" cy="3109912"/>
          </a:xfrm>
          <a:prstGeom prst="rect">
            <a:avLst/>
          </a:prstGeom>
          <a:noFill/>
        </p:spPr>
      </p:pic>
      <p:pic>
        <p:nvPicPr>
          <p:cNvPr id="47109" name="Picture 5" descr="20160302_191228"/>
          <p:cNvPicPr>
            <a:picLocks noChangeAspect="1" noChangeArrowheads="1"/>
          </p:cNvPicPr>
          <p:nvPr/>
        </p:nvPicPr>
        <p:blipFill>
          <a:blip r:embed="rId3"/>
          <a:srcRect/>
          <a:stretch>
            <a:fillRect/>
          </a:stretch>
        </p:blipFill>
        <p:spPr bwMode="auto">
          <a:xfrm>
            <a:off x="9515475" y="3001963"/>
            <a:ext cx="2479675" cy="2220912"/>
          </a:xfrm>
          <a:prstGeom prst="rect">
            <a:avLst/>
          </a:prstGeom>
          <a:noFill/>
        </p:spPr>
      </p:pic>
      <p:pic>
        <p:nvPicPr>
          <p:cNvPr id="47110" name="Picture 6" descr="20160302_191252"/>
          <p:cNvPicPr>
            <a:picLocks noChangeAspect="1" noChangeArrowheads="1"/>
          </p:cNvPicPr>
          <p:nvPr/>
        </p:nvPicPr>
        <p:blipFill>
          <a:blip r:embed="rId4"/>
          <a:srcRect/>
          <a:stretch>
            <a:fillRect/>
          </a:stretch>
        </p:blipFill>
        <p:spPr bwMode="auto">
          <a:xfrm>
            <a:off x="6103938" y="3690938"/>
            <a:ext cx="3265487" cy="29845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1412875" y="349250"/>
            <a:ext cx="10018713" cy="1752600"/>
          </a:xfrm>
        </p:spPr>
        <p:txBody>
          <a:bodyPr/>
          <a:lstStyle/>
          <a:p>
            <a:r>
              <a:rPr lang="uk-UA" b="1" smtClean="0">
                <a:ln>
                  <a:noFill/>
                </a:ln>
                <a:solidFill>
                  <a:srgbClr val="0B4183"/>
                </a:solidFill>
              </a:rPr>
              <a:t>Висновки:</a:t>
            </a:r>
          </a:p>
        </p:txBody>
      </p:sp>
      <p:sp>
        <p:nvSpPr>
          <p:cNvPr id="48131" name="Rectangle 3"/>
          <p:cNvSpPr>
            <a:spLocks noGrp="1"/>
          </p:cNvSpPr>
          <p:nvPr>
            <p:ph type="body" idx="1"/>
          </p:nvPr>
        </p:nvSpPr>
        <p:spPr>
          <a:xfrm>
            <a:off x="1484313" y="1649413"/>
            <a:ext cx="10018712" cy="4341812"/>
          </a:xfrm>
        </p:spPr>
        <p:txBody>
          <a:bodyPr/>
          <a:lstStyle/>
          <a:p>
            <a:pPr>
              <a:lnSpc>
                <a:spcPct val="90000"/>
              </a:lnSpc>
              <a:buFont typeface="Arial" charset="0"/>
              <a:buNone/>
            </a:pPr>
            <a:r>
              <a:rPr lang="uk-UA" sz="1800" smtClean="0">
                <a:latin typeface="Cambria" pitchFamily="18" charset="0"/>
              </a:rPr>
              <a:t>			Після дослідження та тестування простого предмету – </a:t>
            </a:r>
            <a:r>
              <a:rPr lang="uk-UA" sz="1800" b="1" i="1" smtClean="0">
                <a:latin typeface="Cambria" pitchFamily="18" charset="0"/>
              </a:rPr>
              <a:t>стругачки для олівців</a:t>
            </a:r>
            <a:r>
              <a:rPr lang="uk-UA" sz="1800" smtClean="0">
                <a:latin typeface="Cambria" pitchFamily="18" charset="0"/>
              </a:rPr>
              <a:t> можна зробити наступні важливі висновки:</a:t>
            </a:r>
          </a:p>
          <a:p>
            <a:pPr>
              <a:lnSpc>
                <a:spcPct val="90000"/>
              </a:lnSpc>
            </a:pPr>
            <a:r>
              <a:rPr lang="uk-UA" sz="1800" smtClean="0">
                <a:latin typeface="Cambria" pitchFamily="18" charset="0"/>
              </a:rPr>
              <a:t>Дана стругачка є ергономічною та зручною у експлуатації. Завдяки бічним дугоподібним вирізам з ребристою поверхнею її легко тримати навіть двома пальцями однієї руки.</a:t>
            </a:r>
          </a:p>
          <a:p>
            <a:pPr>
              <a:lnSpc>
                <a:spcPct val="90000"/>
              </a:lnSpc>
            </a:pPr>
            <a:r>
              <a:rPr lang="uk-UA" sz="1800" smtClean="0">
                <a:latin typeface="Cambria" pitchFamily="18" charset="0"/>
              </a:rPr>
              <a:t>Стругачка виготовлена з Алюмінію, покритого шаром Хрому для захисту від окислення та корозії, тому вона є надзвичайно міцною і надійною. Планка для загострення олівців теж надійно прикріплена до основної конструкції за допомогою болта.</a:t>
            </a:r>
          </a:p>
          <a:p>
            <a:pPr>
              <a:lnSpc>
                <a:spcPct val="90000"/>
              </a:lnSpc>
            </a:pPr>
            <a:r>
              <a:rPr lang="uk-UA" sz="1800" smtClean="0">
                <a:latin typeface="Cambria" pitchFamily="18" charset="0"/>
              </a:rPr>
              <a:t>Недоліками стругачки можуть бути гострі кути, до яких можна поранити руку та відсутність відсіку для збору стружки, а також розмір конусоподібного отвору дозволяє загострювати лише звичайні прості та кольорові олівці, що робить її не універсальною.</a:t>
            </a:r>
          </a:p>
          <a:p>
            <a:pPr>
              <a:lnSpc>
                <a:spcPct val="90000"/>
              </a:lnSpc>
              <a:buFont typeface="Arial" charset="0"/>
              <a:buNone/>
            </a:pPr>
            <a:r>
              <a:rPr lang="uk-UA" sz="1800" smtClean="0">
                <a:latin typeface="Cambria" pitchFamily="18" charset="0"/>
              </a:rPr>
              <a:t>			Отже, в результаті проходження всіх тестів на міцність, надійність кріплення,  якість заточки олівців, гостроту планки та впливу агресивних речовин стругачка впоралась на відмінно, тому я можу рекомендувати її всім для використання.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1355725" y="1771650"/>
            <a:ext cx="10018713" cy="2524125"/>
          </a:xfrm>
        </p:spPr>
        <p:txBody>
          <a:bodyPr/>
          <a:lstStyle/>
          <a:p>
            <a:r>
              <a:rPr lang="uk-UA" sz="4800" b="1" i="1" smtClean="0">
                <a:ln>
                  <a:noFill/>
                </a:ln>
                <a:solidFill>
                  <a:srgbClr val="0B4183"/>
                </a:solidFill>
                <a:effectLst>
                  <a:outerShdw blurRad="38100" dist="38100" dir="2700000" algn="tl">
                    <a:srgbClr val="C0C0C0"/>
                  </a:outerShdw>
                </a:effectLst>
              </a:rPr>
              <a:t>Дякую всім за увагу !</a:t>
            </a:r>
            <a:br>
              <a:rPr lang="uk-UA" sz="4800" b="1" i="1" smtClean="0">
                <a:ln>
                  <a:noFill/>
                </a:ln>
                <a:solidFill>
                  <a:srgbClr val="0B4183"/>
                </a:solidFill>
                <a:effectLst>
                  <a:outerShdw blurRad="38100" dist="38100" dir="2700000" algn="tl">
                    <a:srgbClr val="C0C0C0"/>
                  </a:outerShdw>
                </a:effectLst>
              </a:rPr>
            </a:br>
            <a:r>
              <a:rPr lang="uk-UA" sz="4800" b="1" i="1" smtClean="0">
                <a:ln>
                  <a:noFill/>
                </a:ln>
                <a:solidFill>
                  <a:srgbClr val="0B4183"/>
                </a:solidFill>
                <a:effectLst>
                  <a:outerShdw blurRad="38100" dist="38100" dir="2700000" algn="tl">
                    <a:srgbClr val="C0C0C0"/>
                  </a:outerShdw>
                </a:effectLst>
              </a:rPr>
              <a:t/>
            </a:r>
            <a:br>
              <a:rPr lang="uk-UA" sz="4800" b="1" i="1" smtClean="0">
                <a:ln>
                  <a:noFill/>
                </a:ln>
                <a:solidFill>
                  <a:srgbClr val="0B4183"/>
                </a:solidFill>
                <a:effectLst>
                  <a:outerShdw blurRad="38100" dist="38100" dir="2700000" algn="tl">
                    <a:srgbClr val="C0C0C0"/>
                  </a:outerShdw>
                </a:effectLst>
              </a:rPr>
            </a:br>
            <a:r>
              <a:rPr lang="uk-UA" sz="4800" b="1" i="1" smtClean="0">
                <a:ln>
                  <a:noFill/>
                </a:ln>
                <a:solidFill>
                  <a:srgbClr val="0B4183"/>
                </a:solidFill>
                <a:effectLst>
                  <a:outerShdw blurRad="38100" dist="38100" dir="2700000" algn="tl">
                    <a:srgbClr val="C0C0C0"/>
                  </a:outerShdw>
                </a:effectLst>
              </a:rPr>
              <a:t>Сподіваюсь вам сподобалось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Заголовок 1"/>
          <p:cNvSpPr>
            <a:spLocks noGrp="1"/>
          </p:cNvSpPr>
          <p:nvPr>
            <p:ph type="title"/>
          </p:nvPr>
        </p:nvSpPr>
        <p:spPr>
          <a:xfrm>
            <a:off x="1482725" y="482600"/>
            <a:ext cx="5426075" cy="1408113"/>
          </a:xfrm>
        </p:spPr>
        <p:txBody>
          <a:bodyPr/>
          <a:lstStyle/>
          <a:p>
            <a:pPr eaLnBrk="1" hangingPunct="1"/>
            <a:r>
              <a:rPr lang="uk-UA" b="1" smtClean="0">
                <a:ln>
                  <a:noFill/>
                </a:ln>
                <a:solidFill>
                  <a:srgbClr val="002060"/>
                </a:solidFill>
              </a:rPr>
              <a:t>Вибір простого предмету</a:t>
            </a:r>
          </a:p>
        </p:txBody>
      </p:sp>
      <p:sp>
        <p:nvSpPr>
          <p:cNvPr id="22530" name="Місце для тексту 3"/>
          <p:cNvSpPr>
            <a:spLocks noGrp="1"/>
          </p:cNvSpPr>
          <p:nvPr>
            <p:ph type="body" sz="half" idx="2"/>
          </p:nvPr>
        </p:nvSpPr>
        <p:spPr>
          <a:xfrm>
            <a:off x="1536700" y="1116013"/>
            <a:ext cx="5426075" cy="5322887"/>
          </a:xfrm>
        </p:spPr>
        <p:txBody>
          <a:bodyPr/>
          <a:lstStyle/>
          <a:p>
            <a:pPr eaLnBrk="1" hangingPunct="1"/>
            <a:r>
              <a:rPr lang="uk-UA" sz="2400" smtClean="0">
                <a:solidFill>
                  <a:srgbClr val="000000"/>
                </a:solidFill>
                <a:latin typeface="Cambria" pitchFamily="18" charset="0"/>
              </a:rPr>
              <a:t>Для проведення тестування в якості простого предмету мною було вибрано </a:t>
            </a:r>
            <a:r>
              <a:rPr lang="uk-UA" sz="2400" b="1" i="1" smtClean="0">
                <a:solidFill>
                  <a:srgbClr val="000000"/>
                </a:solidFill>
                <a:latin typeface="Cambria" pitchFamily="18" charset="0"/>
              </a:rPr>
              <a:t>стругачку для олівців</a:t>
            </a:r>
            <a:r>
              <a:rPr lang="uk-UA" sz="2400" smtClean="0">
                <a:solidFill>
                  <a:srgbClr val="000000"/>
                </a:solidFill>
                <a:latin typeface="Cambria" pitchFamily="18" charset="0"/>
              </a:rPr>
              <a:t>. Варто зазначити, що дана стругачка призначена виключно для звичайних простих та кольорових олівців.</a:t>
            </a:r>
          </a:p>
        </p:txBody>
      </p:sp>
      <p:pic>
        <p:nvPicPr>
          <p:cNvPr id="22531" name="Picture 9" descr="20160301_181959"/>
          <p:cNvPicPr>
            <a:picLocks noChangeAspect="1" noChangeArrowheads="1"/>
          </p:cNvPicPr>
          <p:nvPr/>
        </p:nvPicPr>
        <p:blipFill>
          <a:blip r:embed="rId3"/>
          <a:srcRect/>
          <a:stretch>
            <a:fillRect/>
          </a:stretch>
        </p:blipFill>
        <p:spPr bwMode="auto">
          <a:xfrm>
            <a:off x="7413625" y="1549400"/>
            <a:ext cx="42799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Заголовок 1"/>
          <p:cNvSpPr>
            <a:spLocks noGrp="1"/>
          </p:cNvSpPr>
          <p:nvPr>
            <p:ph type="title"/>
          </p:nvPr>
        </p:nvSpPr>
        <p:spPr>
          <a:xfrm>
            <a:off x="5821363" y="-323850"/>
            <a:ext cx="5426075" cy="1371600"/>
          </a:xfrm>
        </p:spPr>
        <p:txBody>
          <a:bodyPr/>
          <a:lstStyle/>
          <a:p>
            <a:pPr eaLnBrk="1" hangingPunct="1"/>
            <a:r>
              <a:rPr lang="uk-UA" b="1" smtClean="0">
                <a:ln>
                  <a:noFill/>
                </a:ln>
                <a:solidFill>
                  <a:srgbClr val="002060"/>
                </a:solidFill>
              </a:rPr>
              <a:t>Вигляд та форма стругачки</a:t>
            </a:r>
          </a:p>
        </p:txBody>
      </p:sp>
      <p:sp>
        <p:nvSpPr>
          <p:cNvPr id="24578" name="Місце для тексту 3"/>
          <p:cNvSpPr>
            <a:spLocks noGrp="1"/>
          </p:cNvSpPr>
          <p:nvPr>
            <p:ph type="body" sz="half" idx="2"/>
          </p:nvPr>
        </p:nvSpPr>
        <p:spPr>
          <a:xfrm>
            <a:off x="5622925" y="1120775"/>
            <a:ext cx="6235700" cy="5662613"/>
          </a:xfrm>
        </p:spPr>
        <p:txBody>
          <a:bodyPr/>
          <a:lstStyle/>
          <a:p>
            <a:pPr eaLnBrk="1" hangingPunct="1"/>
            <a:r>
              <a:rPr lang="uk-UA" sz="2400" smtClean="0">
                <a:latin typeface="Cambria" pitchFamily="18" charset="0"/>
              </a:rPr>
              <a:t>Стругачка має форму паралелепіпеда із косим зрізом від верхнього  ребра передньої грані до лінії паралельної нижньому ребру задньої грані під кутом 12 градусів. Крім того ліва та права грані стругачки мають дугоподібні вирізи із ребристою поверхнею. Від передньої до задньої граней по всій довжині предмету проходить конусоподібний отвір з вершиною на задній грані. На верхній грані розміщена металева оцинкована планка із загостреним краєм, направленим до осі конусоподібного отвору. Дана планка прикріплена до всієї конструкції за допомогою болта. </a:t>
            </a:r>
          </a:p>
        </p:txBody>
      </p:sp>
      <p:pic>
        <p:nvPicPr>
          <p:cNvPr id="24579" name="Picture 7" descr="20160301_181959"/>
          <p:cNvPicPr>
            <a:picLocks noChangeAspect="1" noChangeArrowheads="1"/>
          </p:cNvPicPr>
          <p:nvPr/>
        </p:nvPicPr>
        <p:blipFill>
          <a:blip r:embed="rId3"/>
          <a:srcRect/>
          <a:stretch>
            <a:fillRect/>
          </a:stretch>
        </p:blipFill>
        <p:spPr bwMode="auto">
          <a:xfrm>
            <a:off x="1350963" y="1868488"/>
            <a:ext cx="42799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Заголовок 1"/>
          <p:cNvSpPr>
            <a:spLocks noGrp="1"/>
          </p:cNvSpPr>
          <p:nvPr>
            <p:ph type="title"/>
          </p:nvPr>
        </p:nvSpPr>
        <p:spPr>
          <a:xfrm>
            <a:off x="1482725" y="474663"/>
            <a:ext cx="5426075" cy="1371600"/>
          </a:xfrm>
        </p:spPr>
        <p:txBody>
          <a:bodyPr/>
          <a:lstStyle/>
          <a:p>
            <a:pPr eaLnBrk="1" hangingPunct="1"/>
            <a:r>
              <a:rPr lang="uk-UA" b="1" smtClean="0">
                <a:ln>
                  <a:noFill/>
                </a:ln>
                <a:solidFill>
                  <a:srgbClr val="002060"/>
                </a:solidFill>
              </a:rPr>
              <a:t>Визначення розмірів стругачки</a:t>
            </a:r>
          </a:p>
        </p:txBody>
      </p:sp>
      <p:sp>
        <p:nvSpPr>
          <p:cNvPr id="26626" name="Місце для тексту 3"/>
          <p:cNvSpPr>
            <a:spLocks noGrp="1"/>
          </p:cNvSpPr>
          <p:nvPr>
            <p:ph type="body" sz="half" idx="2"/>
          </p:nvPr>
        </p:nvSpPr>
        <p:spPr>
          <a:xfrm>
            <a:off x="1482725" y="2206625"/>
            <a:ext cx="5965825" cy="4006850"/>
          </a:xfrm>
        </p:spPr>
        <p:txBody>
          <a:bodyPr/>
          <a:lstStyle/>
          <a:p>
            <a:pPr algn="l" eaLnBrk="1" hangingPunct="1">
              <a:lnSpc>
                <a:spcPct val="80000"/>
              </a:lnSpc>
            </a:pPr>
            <a:r>
              <a:rPr lang="uk-UA" sz="2000" smtClean="0">
                <a:latin typeface="Cambria" pitchFamily="18" charset="0"/>
              </a:rPr>
              <a:t>Для визначення розмірів стругачки мною було використано звичайний транспортир із шкалою від 1 до 10 см, оскільки вона є невеликою. Вимірявши всі грані, я отримав наступні результати:</a:t>
            </a:r>
          </a:p>
          <a:p>
            <a:pPr algn="l" eaLnBrk="1" hangingPunct="1">
              <a:lnSpc>
                <a:spcPct val="80000"/>
              </a:lnSpc>
              <a:buFont typeface="Arial" charset="0"/>
              <a:buChar char="•"/>
            </a:pPr>
            <a:r>
              <a:rPr lang="uk-UA" sz="2000" smtClean="0">
                <a:latin typeface="Cambria" pitchFamily="18" charset="0"/>
              </a:rPr>
              <a:t>Передня грань - </a:t>
            </a:r>
            <a:r>
              <a:rPr lang="uk-UA" sz="2000" b="1" i="1" smtClean="0">
                <a:latin typeface="Cambria" pitchFamily="18" charset="0"/>
              </a:rPr>
              <a:t>15 х 10</a:t>
            </a:r>
            <a:r>
              <a:rPr lang="uk-UA" sz="2000" smtClean="0">
                <a:latin typeface="Cambria" pitchFamily="18" charset="0"/>
              </a:rPr>
              <a:t> </a:t>
            </a:r>
            <a:r>
              <a:rPr lang="uk-UA" sz="2000" b="1" i="1" smtClean="0">
                <a:latin typeface="Cambria" pitchFamily="18" charset="0"/>
              </a:rPr>
              <a:t>міліметрів</a:t>
            </a:r>
          </a:p>
          <a:p>
            <a:pPr algn="l" eaLnBrk="1" hangingPunct="1">
              <a:lnSpc>
                <a:spcPct val="80000"/>
              </a:lnSpc>
              <a:buFont typeface="Arial" charset="0"/>
              <a:buChar char="•"/>
            </a:pPr>
            <a:r>
              <a:rPr lang="uk-UA" sz="2000" smtClean="0">
                <a:latin typeface="Cambria" pitchFamily="18" charset="0"/>
              </a:rPr>
              <a:t>Задня грань - </a:t>
            </a:r>
            <a:r>
              <a:rPr lang="uk-UA" sz="2000" b="1" i="1" smtClean="0">
                <a:latin typeface="Cambria" pitchFamily="18" charset="0"/>
              </a:rPr>
              <a:t>15 х 3 міліметрів</a:t>
            </a:r>
          </a:p>
          <a:p>
            <a:pPr algn="l" eaLnBrk="1" hangingPunct="1">
              <a:lnSpc>
                <a:spcPct val="80000"/>
              </a:lnSpc>
              <a:buFont typeface="Arial" charset="0"/>
              <a:buChar char="•"/>
            </a:pPr>
            <a:r>
              <a:rPr lang="uk-UA" sz="2000" smtClean="0">
                <a:latin typeface="Cambria" pitchFamily="18" charset="0"/>
              </a:rPr>
              <a:t>Верхня та нижня -  </a:t>
            </a:r>
            <a:r>
              <a:rPr lang="uk-UA" sz="2000" b="1" i="1" smtClean="0">
                <a:latin typeface="Cambria" pitchFamily="18" charset="0"/>
              </a:rPr>
              <a:t>25 х 15 міліметрів</a:t>
            </a:r>
          </a:p>
          <a:p>
            <a:pPr algn="l" eaLnBrk="1" hangingPunct="1">
              <a:lnSpc>
                <a:spcPct val="80000"/>
              </a:lnSpc>
            </a:pPr>
            <a:r>
              <a:rPr lang="uk-UA" sz="2000" smtClean="0">
                <a:latin typeface="Cambria" pitchFamily="18" charset="0"/>
              </a:rPr>
              <a:t>Оскільки ліва та права грані мають форму трапеції, то розміри для них є наступними:</a:t>
            </a:r>
          </a:p>
          <a:p>
            <a:pPr algn="l" eaLnBrk="1" hangingPunct="1">
              <a:lnSpc>
                <a:spcPct val="80000"/>
              </a:lnSpc>
              <a:buFont typeface="Corbel" pitchFamily="34" charset="0"/>
              <a:buAutoNum type="arabicPeriod"/>
            </a:pPr>
            <a:r>
              <a:rPr lang="uk-UA" sz="2000" smtClean="0">
                <a:latin typeface="Cambria" pitchFamily="18" charset="0"/>
              </a:rPr>
              <a:t>верхня і нижня основи -</a:t>
            </a:r>
            <a:r>
              <a:rPr lang="uk-UA" sz="2000" b="1" i="1" smtClean="0">
                <a:latin typeface="Cambria" pitchFamily="18" charset="0"/>
              </a:rPr>
              <a:t> 3</a:t>
            </a:r>
            <a:r>
              <a:rPr lang="uk-UA" sz="2000" smtClean="0">
                <a:latin typeface="Cambria" pitchFamily="18" charset="0"/>
              </a:rPr>
              <a:t> та </a:t>
            </a:r>
            <a:r>
              <a:rPr lang="uk-UA" sz="2000" b="1" i="1" smtClean="0">
                <a:latin typeface="Cambria" pitchFamily="18" charset="0"/>
              </a:rPr>
              <a:t>10 міліметри</a:t>
            </a:r>
            <a:r>
              <a:rPr lang="uk-UA" sz="2000" smtClean="0">
                <a:latin typeface="Cambria" pitchFamily="18" charset="0"/>
              </a:rPr>
              <a:t>,</a:t>
            </a:r>
          </a:p>
          <a:p>
            <a:pPr algn="l" eaLnBrk="1" hangingPunct="1">
              <a:lnSpc>
                <a:spcPct val="80000"/>
              </a:lnSpc>
              <a:buFont typeface="Corbel" pitchFamily="34" charset="0"/>
              <a:buAutoNum type="arabicPeriod"/>
            </a:pPr>
            <a:r>
              <a:rPr lang="uk-UA" sz="2000" smtClean="0">
                <a:latin typeface="Cambria" pitchFamily="18" charset="0"/>
              </a:rPr>
              <a:t>праве та ліве бічні ребра - </a:t>
            </a:r>
            <a:r>
              <a:rPr lang="uk-UA" sz="2000" b="1" i="1" smtClean="0">
                <a:latin typeface="Cambria" pitchFamily="18" charset="0"/>
              </a:rPr>
              <a:t>25 міліметрів</a:t>
            </a:r>
          </a:p>
          <a:p>
            <a:pPr algn="l" eaLnBrk="1" hangingPunct="1">
              <a:lnSpc>
                <a:spcPct val="80000"/>
              </a:lnSpc>
            </a:pPr>
            <a:endParaRPr lang="uk-UA" sz="1500" smtClean="0"/>
          </a:p>
        </p:txBody>
      </p:sp>
      <p:pic>
        <p:nvPicPr>
          <p:cNvPr id="26627" name="Picture 7" descr="20160301_183812"/>
          <p:cNvPicPr>
            <a:picLocks noChangeAspect="1" noChangeArrowheads="1"/>
          </p:cNvPicPr>
          <p:nvPr/>
        </p:nvPicPr>
        <p:blipFill>
          <a:blip r:embed="rId3"/>
          <a:srcRect/>
          <a:stretch>
            <a:fillRect/>
          </a:stretch>
        </p:blipFill>
        <p:spPr bwMode="auto">
          <a:xfrm>
            <a:off x="7691438" y="1133475"/>
            <a:ext cx="3810000" cy="50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Заголовок 1"/>
          <p:cNvSpPr>
            <a:spLocks noGrp="1"/>
          </p:cNvSpPr>
          <p:nvPr>
            <p:ph type="title"/>
          </p:nvPr>
        </p:nvSpPr>
        <p:spPr>
          <a:xfrm>
            <a:off x="1482725" y="150813"/>
            <a:ext cx="5426075" cy="1371600"/>
          </a:xfrm>
        </p:spPr>
        <p:txBody>
          <a:bodyPr/>
          <a:lstStyle/>
          <a:p>
            <a:pPr eaLnBrk="1" hangingPunct="1"/>
            <a:r>
              <a:rPr lang="uk-UA" b="1" smtClean="0">
                <a:ln>
                  <a:noFill/>
                </a:ln>
                <a:solidFill>
                  <a:srgbClr val="002060"/>
                </a:solidFill>
              </a:rPr>
              <a:t>Визначення загальної площі поверхні та об'єму стругачки</a:t>
            </a:r>
          </a:p>
        </p:txBody>
      </p:sp>
      <p:sp>
        <p:nvSpPr>
          <p:cNvPr id="28674" name="Місце для тексту 3"/>
          <p:cNvSpPr>
            <a:spLocks noGrp="1"/>
          </p:cNvSpPr>
          <p:nvPr>
            <p:ph type="body" sz="half" idx="2"/>
          </p:nvPr>
        </p:nvSpPr>
        <p:spPr>
          <a:xfrm>
            <a:off x="1139825" y="1630363"/>
            <a:ext cx="6800850" cy="4168775"/>
          </a:xfrm>
        </p:spPr>
        <p:txBody>
          <a:bodyPr/>
          <a:lstStyle/>
          <a:p>
            <a:pPr eaLnBrk="1" hangingPunct="1">
              <a:lnSpc>
                <a:spcPct val="90000"/>
              </a:lnSpc>
            </a:pPr>
            <a:r>
              <a:rPr lang="uk-UA" sz="2200" smtClean="0">
                <a:solidFill>
                  <a:srgbClr val="000000"/>
                </a:solidFill>
                <a:latin typeface="Cambria" pitchFamily="18" charset="0"/>
              </a:rPr>
              <a:t>Щоб визначити загальну площу поверхні, я знайшов площі усіх граней стругачки, додав їх та відняв площу основи конусоподібного отвору, яка знаходиться на передній грані.</a:t>
            </a:r>
          </a:p>
          <a:p>
            <a:pPr eaLnBrk="1" hangingPunct="1">
              <a:lnSpc>
                <a:spcPct val="90000"/>
              </a:lnSpc>
            </a:pPr>
            <a:r>
              <a:rPr lang="uk-UA" sz="2200" smtClean="0">
                <a:solidFill>
                  <a:srgbClr val="000000"/>
                </a:solidFill>
                <a:latin typeface="Cambria" pitchFamily="18" charset="0"/>
              </a:rPr>
              <a:t>Тому </a:t>
            </a:r>
            <a:r>
              <a:rPr lang="uk-UA" sz="2200" b="1" smtClean="0">
                <a:solidFill>
                  <a:srgbClr val="00B0F0"/>
                </a:solidFill>
                <a:latin typeface="Cambria" pitchFamily="18" charset="0"/>
              </a:rPr>
              <a:t>S</a:t>
            </a:r>
            <a:r>
              <a:rPr lang="uk-UA" sz="2200" smtClean="0">
                <a:solidFill>
                  <a:srgbClr val="000000"/>
                </a:solidFill>
                <a:latin typeface="Cambria" pitchFamily="18" charset="0"/>
              </a:rPr>
              <a:t> = 2 * 375 + 2 * 162,5 + 150 + 45 – 50,25 = </a:t>
            </a:r>
            <a:r>
              <a:rPr lang="uk-UA" sz="2200" b="1" i="1" smtClean="0">
                <a:solidFill>
                  <a:srgbClr val="000000"/>
                </a:solidFill>
                <a:latin typeface="Cambria" pitchFamily="18" charset="0"/>
              </a:rPr>
              <a:t>1219,75 мм. кв.</a:t>
            </a:r>
          </a:p>
          <a:p>
            <a:pPr eaLnBrk="1" hangingPunct="1">
              <a:lnSpc>
                <a:spcPct val="90000"/>
              </a:lnSpc>
            </a:pPr>
            <a:r>
              <a:rPr lang="uk-UA" sz="2200" smtClean="0">
                <a:solidFill>
                  <a:srgbClr val="000000"/>
                </a:solidFill>
                <a:latin typeface="Cambria" pitchFamily="18" charset="0"/>
              </a:rPr>
              <a:t>Щоб знайти об'єм я доповнив форму стругачки до правильного паралелепіпеда та від його об'єму відняв об'єм зайвої частини, а також врахував об'єм конусоподібного отвору.</a:t>
            </a:r>
          </a:p>
          <a:p>
            <a:pPr eaLnBrk="1" hangingPunct="1">
              <a:lnSpc>
                <a:spcPct val="90000"/>
              </a:lnSpc>
            </a:pPr>
            <a:r>
              <a:rPr lang="uk-UA" sz="2200" smtClean="0">
                <a:solidFill>
                  <a:srgbClr val="000000"/>
                </a:solidFill>
                <a:latin typeface="Cambria" pitchFamily="18" charset="0"/>
              </a:rPr>
              <a:t>Тому </a:t>
            </a:r>
            <a:r>
              <a:rPr lang="uk-UA" sz="2200" b="1" smtClean="0">
                <a:solidFill>
                  <a:srgbClr val="0070C0"/>
                </a:solidFill>
                <a:latin typeface="Cambria" pitchFamily="18" charset="0"/>
              </a:rPr>
              <a:t>V</a:t>
            </a:r>
            <a:r>
              <a:rPr lang="uk-UA" sz="2200" smtClean="0">
                <a:solidFill>
                  <a:srgbClr val="002060"/>
                </a:solidFill>
                <a:latin typeface="Cambria" pitchFamily="18" charset="0"/>
              </a:rPr>
              <a:t> </a:t>
            </a:r>
            <a:r>
              <a:rPr lang="uk-UA" sz="2200" smtClean="0">
                <a:solidFill>
                  <a:srgbClr val="000000"/>
                </a:solidFill>
                <a:latin typeface="Cambria" pitchFamily="18" charset="0"/>
              </a:rPr>
              <a:t>=  3750 – 1312,5 – 418,6 = </a:t>
            </a:r>
            <a:r>
              <a:rPr lang="uk-UA" sz="2200" b="1" i="1" smtClean="0">
                <a:solidFill>
                  <a:srgbClr val="000000"/>
                </a:solidFill>
                <a:latin typeface="Cambria" pitchFamily="18" charset="0"/>
              </a:rPr>
              <a:t>2018,9 мм. куб.</a:t>
            </a:r>
          </a:p>
        </p:txBody>
      </p:sp>
      <p:pic>
        <p:nvPicPr>
          <p:cNvPr id="28675" name="Picture 7" descr="20160301_181959"/>
          <p:cNvPicPr>
            <a:picLocks noChangeAspect="1" noChangeArrowheads="1"/>
          </p:cNvPicPr>
          <p:nvPr/>
        </p:nvPicPr>
        <p:blipFill>
          <a:blip r:embed="rId3"/>
          <a:srcRect/>
          <a:stretch>
            <a:fillRect/>
          </a:stretch>
        </p:blipFill>
        <p:spPr bwMode="auto">
          <a:xfrm>
            <a:off x="8064500" y="1846263"/>
            <a:ext cx="3797300" cy="326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Заголовок 1"/>
          <p:cNvSpPr>
            <a:spLocks noGrp="1"/>
          </p:cNvSpPr>
          <p:nvPr>
            <p:ph type="title"/>
          </p:nvPr>
        </p:nvSpPr>
        <p:spPr>
          <a:xfrm>
            <a:off x="1063625" y="0"/>
            <a:ext cx="5426075" cy="1371600"/>
          </a:xfrm>
        </p:spPr>
        <p:txBody>
          <a:bodyPr/>
          <a:lstStyle/>
          <a:p>
            <a:pPr eaLnBrk="1" hangingPunct="1"/>
            <a:r>
              <a:rPr lang="uk-UA" b="1" smtClean="0">
                <a:ln>
                  <a:noFill/>
                </a:ln>
                <a:solidFill>
                  <a:srgbClr val="002060"/>
                </a:solidFill>
              </a:rPr>
              <a:t>Визначення маси стругачки</a:t>
            </a:r>
          </a:p>
        </p:txBody>
      </p:sp>
      <p:sp>
        <p:nvSpPr>
          <p:cNvPr id="30722" name="Місце для тексту 3"/>
          <p:cNvSpPr>
            <a:spLocks noGrp="1"/>
          </p:cNvSpPr>
          <p:nvPr>
            <p:ph type="body" sz="half" idx="2"/>
          </p:nvPr>
        </p:nvSpPr>
        <p:spPr>
          <a:xfrm>
            <a:off x="1149350" y="1176338"/>
            <a:ext cx="4930775" cy="5164137"/>
          </a:xfrm>
        </p:spPr>
        <p:txBody>
          <a:bodyPr/>
          <a:lstStyle/>
          <a:p>
            <a:pPr eaLnBrk="1" hangingPunct="1"/>
            <a:r>
              <a:rPr lang="uk-UA" smtClean="0">
                <a:latin typeface="Cambria" pitchFamily="18" charset="0"/>
              </a:rPr>
              <a:t>Масу стругачки я шукав за допомогою імпровізованих, створених власноруч терезів. На одній шальці розмістив стругачку, а на другій монети різного номіналу. Монети я вибрав оскільки для кожного номіналу закріплена незмінна маса. Експериментально було встановлено, що стругачка приблизно рівна по масі трьом монетам номіналом в 10 копійок. Оскільки маса однієї такої монети </a:t>
            </a:r>
            <a:r>
              <a:rPr lang="ru-RU" smtClean="0">
                <a:solidFill>
                  <a:srgbClr val="252525"/>
                </a:solidFill>
                <a:latin typeface="Cambria" pitchFamily="18" charset="0"/>
              </a:rPr>
              <a:t>1,70 г, то маса стругачки буде рівна </a:t>
            </a:r>
            <a:r>
              <a:rPr lang="ru-RU" b="1" smtClean="0">
                <a:solidFill>
                  <a:srgbClr val="0070C0"/>
                </a:solidFill>
                <a:latin typeface="Cambria" pitchFamily="18" charset="0"/>
              </a:rPr>
              <a:t>m</a:t>
            </a:r>
            <a:r>
              <a:rPr lang="ru-RU" smtClean="0">
                <a:solidFill>
                  <a:srgbClr val="252525"/>
                </a:solidFill>
                <a:latin typeface="Cambria" pitchFamily="18" charset="0"/>
              </a:rPr>
              <a:t> = </a:t>
            </a:r>
            <a:r>
              <a:rPr lang="ru-RU" smtClean="0">
                <a:latin typeface="Cambria" pitchFamily="18" charset="0"/>
              </a:rPr>
              <a:t>3 * 1,7 = </a:t>
            </a:r>
            <a:r>
              <a:rPr lang="uk-UA" b="1" i="1" smtClean="0">
                <a:latin typeface="Cambria" pitchFamily="18" charset="0"/>
              </a:rPr>
              <a:t>5,1 ± 0,1 г.</a:t>
            </a:r>
          </a:p>
        </p:txBody>
      </p:sp>
      <p:pic>
        <p:nvPicPr>
          <p:cNvPr id="30723" name="Picture 7" descr="20160301_181015"/>
          <p:cNvPicPr>
            <a:picLocks noChangeAspect="1" noChangeArrowheads="1"/>
          </p:cNvPicPr>
          <p:nvPr/>
        </p:nvPicPr>
        <p:blipFill>
          <a:blip r:embed="rId3"/>
          <a:srcRect/>
          <a:stretch>
            <a:fillRect/>
          </a:stretch>
        </p:blipFill>
        <p:spPr bwMode="auto">
          <a:xfrm>
            <a:off x="6280150" y="1749425"/>
            <a:ext cx="5638800" cy="3721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Заголовок 1"/>
          <p:cNvSpPr>
            <a:spLocks noGrp="1"/>
          </p:cNvSpPr>
          <p:nvPr>
            <p:ph type="title"/>
          </p:nvPr>
        </p:nvSpPr>
        <p:spPr>
          <a:xfrm>
            <a:off x="1762125" y="0"/>
            <a:ext cx="5426075" cy="1371600"/>
          </a:xfrm>
        </p:spPr>
        <p:txBody>
          <a:bodyPr/>
          <a:lstStyle/>
          <a:p>
            <a:pPr eaLnBrk="1" hangingPunct="1"/>
            <a:r>
              <a:rPr lang="uk-UA" b="1" smtClean="0">
                <a:ln>
                  <a:noFill/>
                </a:ln>
                <a:solidFill>
                  <a:srgbClr val="002060"/>
                </a:solidFill>
              </a:rPr>
              <a:t>Визначення матеріалу стругачки</a:t>
            </a:r>
          </a:p>
        </p:txBody>
      </p:sp>
      <p:sp>
        <p:nvSpPr>
          <p:cNvPr id="32770" name="Місце для тексту 3"/>
          <p:cNvSpPr>
            <a:spLocks noGrp="1"/>
          </p:cNvSpPr>
          <p:nvPr>
            <p:ph type="body" sz="half" idx="2"/>
          </p:nvPr>
        </p:nvSpPr>
        <p:spPr>
          <a:xfrm>
            <a:off x="1482725" y="1449388"/>
            <a:ext cx="5749925" cy="4403725"/>
          </a:xfrm>
        </p:spPr>
        <p:txBody>
          <a:bodyPr/>
          <a:lstStyle/>
          <a:p>
            <a:pPr eaLnBrk="1" hangingPunct="1">
              <a:lnSpc>
                <a:spcPct val="90000"/>
              </a:lnSpc>
            </a:pPr>
            <a:r>
              <a:rPr lang="uk-UA" sz="2200" smtClean="0">
                <a:latin typeface="Cambria" pitchFamily="18" charset="0"/>
              </a:rPr>
              <a:t>Стругачка виготовлена із металу покритого шаром Хрому, щоб вберегти її від корозії. Але вид металу нам не відомий, тому я шукатиму його за густиною. Формула густини </a:t>
            </a:r>
            <a:r>
              <a:rPr lang="uk-UA" sz="2200" b="1" smtClean="0">
                <a:solidFill>
                  <a:schemeClr val="accent2"/>
                </a:solidFill>
                <a:latin typeface="Cambria" pitchFamily="18" charset="0"/>
              </a:rPr>
              <a:t>Р = m / V</a:t>
            </a:r>
            <a:r>
              <a:rPr lang="uk-UA" sz="2200" smtClean="0">
                <a:latin typeface="Cambria" pitchFamily="18" charset="0"/>
              </a:rPr>
              <a:t>. Варто зазначити, що масу та об'єм треба перевести в кілограми та метри кубічні.</a:t>
            </a:r>
          </a:p>
          <a:p>
            <a:pPr eaLnBrk="1" hangingPunct="1">
              <a:lnSpc>
                <a:spcPct val="90000"/>
              </a:lnSpc>
            </a:pPr>
            <a:r>
              <a:rPr lang="uk-UA" sz="2200" b="1" smtClean="0">
                <a:solidFill>
                  <a:schemeClr val="hlink"/>
                </a:solidFill>
                <a:latin typeface="Cambria" pitchFamily="18" charset="0"/>
              </a:rPr>
              <a:t>P</a:t>
            </a:r>
            <a:r>
              <a:rPr lang="uk-UA" sz="2200" smtClean="0">
                <a:latin typeface="Cambria" pitchFamily="18" charset="0"/>
              </a:rPr>
              <a:t> = 0.0051 / 0.0000020189 = </a:t>
            </a:r>
            <a:r>
              <a:rPr lang="uk-UA" sz="2200" b="1" i="1" smtClean="0">
                <a:latin typeface="Cambria" pitchFamily="18" charset="0"/>
              </a:rPr>
              <a:t>2526,1 кг/м. куб.</a:t>
            </a:r>
          </a:p>
          <a:p>
            <a:pPr eaLnBrk="1" hangingPunct="1">
              <a:lnSpc>
                <a:spcPct val="90000"/>
              </a:lnSpc>
            </a:pPr>
            <a:r>
              <a:rPr lang="uk-UA" sz="2200" smtClean="0">
                <a:latin typeface="Cambria" pitchFamily="18" charset="0"/>
              </a:rPr>
              <a:t>Порівнявши знайдену густину  із таблицею густин  металів, можна зробити висновок, що стругачка зроблена з Алюмінію, який має густину </a:t>
            </a:r>
            <a:r>
              <a:rPr lang="uk-UA" sz="2200" b="1" i="1" smtClean="0">
                <a:latin typeface="Cambria" pitchFamily="18" charset="0"/>
              </a:rPr>
              <a:t>2700 кг / м. куб.</a:t>
            </a:r>
            <a:r>
              <a:rPr lang="uk-UA" sz="2200" smtClean="0">
                <a:latin typeface="Cambria" pitchFamily="18" charset="0"/>
              </a:rPr>
              <a:t> </a:t>
            </a:r>
          </a:p>
        </p:txBody>
      </p:sp>
      <p:pic>
        <p:nvPicPr>
          <p:cNvPr id="32771" name="Picture 7" descr="20160301_184444"/>
          <p:cNvPicPr>
            <a:picLocks noChangeAspect="1" noChangeArrowheads="1"/>
          </p:cNvPicPr>
          <p:nvPr/>
        </p:nvPicPr>
        <p:blipFill>
          <a:blip r:embed="rId3"/>
          <a:srcRect/>
          <a:stretch>
            <a:fillRect/>
          </a:stretch>
        </p:blipFill>
        <p:spPr bwMode="auto">
          <a:xfrm>
            <a:off x="7769225" y="2144713"/>
            <a:ext cx="36703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Заголовок 1"/>
          <p:cNvSpPr>
            <a:spLocks noGrp="1"/>
          </p:cNvSpPr>
          <p:nvPr>
            <p:ph type="title"/>
          </p:nvPr>
        </p:nvSpPr>
        <p:spPr>
          <a:xfrm>
            <a:off x="1338263" y="312738"/>
            <a:ext cx="5426075" cy="1371600"/>
          </a:xfrm>
        </p:spPr>
        <p:txBody>
          <a:bodyPr/>
          <a:lstStyle/>
          <a:p>
            <a:pPr eaLnBrk="1" hangingPunct="1"/>
            <a:r>
              <a:rPr lang="uk-UA" b="1" smtClean="0">
                <a:ln>
                  <a:noFill/>
                </a:ln>
                <a:solidFill>
                  <a:srgbClr val="002060"/>
                </a:solidFill>
                <a:latin typeface="Cambria" pitchFamily="18" charset="0"/>
              </a:rPr>
              <a:t>Основне призначення стругачки</a:t>
            </a:r>
          </a:p>
        </p:txBody>
      </p:sp>
      <p:sp>
        <p:nvSpPr>
          <p:cNvPr id="34818" name="Місце для тексту 3"/>
          <p:cNvSpPr>
            <a:spLocks noGrp="1"/>
          </p:cNvSpPr>
          <p:nvPr>
            <p:ph type="body" sz="half" idx="2"/>
          </p:nvPr>
        </p:nvSpPr>
        <p:spPr>
          <a:xfrm>
            <a:off x="1482725" y="2098675"/>
            <a:ext cx="5426075" cy="2854325"/>
          </a:xfrm>
        </p:spPr>
        <p:txBody>
          <a:bodyPr/>
          <a:lstStyle/>
          <a:p>
            <a:pPr eaLnBrk="1" hangingPunct="1"/>
            <a:r>
              <a:rPr lang="uk-UA" sz="2400" smtClean="0">
                <a:latin typeface="Cambria" pitchFamily="18" charset="0"/>
              </a:rPr>
              <a:t>Основним призначенням стругачки є: загострення кінців олівців для можливості їхнього використання після списування графіту та для створення тонких чітких ліній у кресленні.</a:t>
            </a:r>
          </a:p>
        </p:txBody>
      </p:sp>
      <p:pic>
        <p:nvPicPr>
          <p:cNvPr id="34819" name="Picture 7" descr="20160301_235943"/>
          <p:cNvPicPr>
            <a:picLocks noChangeAspect="1" noChangeArrowheads="1"/>
          </p:cNvPicPr>
          <p:nvPr/>
        </p:nvPicPr>
        <p:blipFill>
          <a:blip r:embed="rId3"/>
          <a:srcRect/>
          <a:stretch>
            <a:fillRect/>
          </a:stretch>
        </p:blipFill>
        <p:spPr bwMode="auto">
          <a:xfrm>
            <a:off x="7350125" y="441325"/>
            <a:ext cx="4165600" cy="3179763"/>
          </a:xfrm>
          <a:prstGeom prst="rect">
            <a:avLst/>
          </a:prstGeom>
          <a:noFill/>
          <a:ln w="9525">
            <a:noFill/>
            <a:miter lim="800000"/>
            <a:headEnd/>
            <a:tailEnd/>
          </a:ln>
        </p:spPr>
      </p:pic>
      <p:pic>
        <p:nvPicPr>
          <p:cNvPr id="34820" name="Picture 8" descr="20160302_000415"/>
          <p:cNvPicPr>
            <a:picLocks noChangeAspect="1" noChangeArrowheads="1"/>
          </p:cNvPicPr>
          <p:nvPr/>
        </p:nvPicPr>
        <p:blipFill>
          <a:blip r:embed="rId4"/>
          <a:srcRect/>
          <a:stretch>
            <a:fillRect/>
          </a:stretch>
        </p:blipFill>
        <p:spPr bwMode="auto">
          <a:xfrm>
            <a:off x="7677150" y="3952875"/>
            <a:ext cx="3638550" cy="2706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Заголовок 1"/>
          <p:cNvSpPr>
            <a:spLocks noGrp="1"/>
          </p:cNvSpPr>
          <p:nvPr>
            <p:ph type="title"/>
          </p:nvPr>
        </p:nvSpPr>
        <p:spPr>
          <a:xfrm>
            <a:off x="1681163" y="0"/>
            <a:ext cx="5426075" cy="1371600"/>
          </a:xfrm>
        </p:spPr>
        <p:txBody>
          <a:bodyPr/>
          <a:lstStyle/>
          <a:p>
            <a:pPr eaLnBrk="1" hangingPunct="1"/>
            <a:r>
              <a:rPr lang="uk-UA" b="1" smtClean="0">
                <a:ln>
                  <a:noFill/>
                </a:ln>
                <a:solidFill>
                  <a:srgbClr val="002060"/>
                </a:solidFill>
              </a:rPr>
              <a:t>Ергономічні характеристики стругачки</a:t>
            </a:r>
          </a:p>
        </p:txBody>
      </p:sp>
      <p:sp>
        <p:nvSpPr>
          <p:cNvPr id="36866" name="Місце для тексту 3"/>
          <p:cNvSpPr>
            <a:spLocks noGrp="1"/>
          </p:cNvSpPr>
          <p:nvPr>
            <p:ph type="body" sz="half" idx="2"/>
          </p:nvPr>
        </p:nvSpPr>
        <p:spPr>
          <a:xfrm>
            <a:off x="1470025" y="1012825"/>
            <a:ext cx="6037263" cy="5248275"/>
          </a:xfrm>
        </p:spPr>
        <p:txBody>
          <a:bodyPr/>
          <a:lstStyle/>
          <a:p>
            <a:pPr eaLnBrk="1" hangingPunct="1"/>
            <a:r>
              <a:rPr lang="uk-UA" smtClean="0">
                <a:latin typeface="Cambria" pitchFamily="18" charset="0"/>
              </a:rPr>
              <a:t>Стругачка має на лівій та правій гранях вирізи дугоподібної форми з ребристою поверхнею, що дозволяє легко тримати її навіть двома пальцями однієї руки. Крім того стругачка виготовлена з Алюмінію покритого Хромом для захисту від окислення та корозії. Такий матеріал робить стругачку міцною і береже її від розколювання в процесі загострення олівців.</a:t>
            </a:r>
          </a:p>
          <a:p>
            <a:pPr eaLnBrk="1" hangingPunct="1"/>
            <a:r>
              <a:rPr lang="uk-UA" smtClean="0">
                <a:latin typeface="Cambria" pitchFamily="18" charset="0"/>
              </a:rPr>
              <a:t>Конусоподібний отвір є зручним для загострення звичайних олівців, але не підходить для інших типів(грифельних, пастельних, воскових і т. д.), тому вона не є універсальною. Недоліком стругачки можуть бути гострі кути, до яких можна поранити руку, а також відсутність відсіку для збору стружки. Хоча загалом стругачка є досить міцною та надійно скріпленою.</a:t>
            </a:r>
          </a:p>
        </p:txBody>
      </p:sp>
      <p:pic>
        <p:nvPicPr>
          <p:cNvPr id="36867" name="Picture 7" descr="20160302_001948"/>
          <p:cNvPicPr>
            <a:picLocks noChangeAspect="1" noChangeArrowheads="1"/>
          </p:cNvPicPr>
          <p:nvPr/>
        </p:nvPicPr>
        <p:blipFill>
          <a:blip r:embed="rId3"/>
          <a:srcRect/>
          <a:stretch>
            <a:fillRect/>
          </a:stretch>
        </p:blipFill>
        <p:spPr bwMode="auto">
          <a:xfrm>
            <a:off x="7712075" y="1970088"/>
            <a:ext cx="4051300" cy="334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фіс">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183</TotalTime>
  <Words>1027</Words>
  <Application>Microsoft Office PowerPoint</Application>
  <PresentationFormat>Довільний</PresentationFormat>
  <Paragraphs>62</Paragraphs>
  <Slides>15</Slides>
  <Notes>10</Notes>
  <HiddenSlides>0</HiddenSlides>
  <MMClips>0</MMClips>
  <ScaleCrop>false</ScaleCrop>
  <HeadingPairs>
    <vt:vector size="6" baseType="variant">
      <vt:variant>
        <vt:lpstr>Використані шрифти</vt:lpstr>
      </vt:variant>
      <vt:variant>
        <vt:i4>5</vt:i4>
      </vt:variant>
      <vt:variant>
        <vt:lpstr>Шаблон оформлення</vt:lpstr>
      </vt:variant>
      <vt:variant>
        <vt:i4>5</vt:i4>
      </vt:variant>
      <vt:variant>
        <vt:lpstr>Заголовки слайдів</vt:lpstr>
      </vt:variant>
      <vt:variant>
        <vt:i4>15</vt:i4>
      </vt:variant>
    </vt:vector>
  </HeadingPairs>
  <TitlesOfParts>
    <vt:vector size="25" baseType="lpstr">
      <vt:lpstr>Arial</vt:lpstr>
      <vt:lpstr>Corbel</vt:lpstr>
      <vt:lpstr>Calibri</vt:lpstr>
      <vt:lpstr>Cambria</vt:lpstr>
      <vt:lpstr>Comic Sans MS</vt:lpstr>
      <vt:lpstr>Parallax</vt:lpstr>
      <vt:lpstr>Parallax</vt:lpstr>
      <vt:lpstr>Parallax</vt:lpstr>
      <vt:lpstr>Parallax</vt:lpstr>
      <vt:lpstr>Parallax</vt:lpstr>
      <vt:lpstr>Тестування простого предмету</vt:lpstr>
      <vt:lpstr>Вибір простого предмету</vt:lpstr>
      <vt:lpstr>Вигляд та форма стругачки</vt:lpstr>
      <vt:lpstr>Визначення розмірів стругачки</vt:lpstr>
      <vt:lpstr>Визначення загальної площі поверхні та об'єму стругачки</vt:lpstr>
      <vt:lpstr>Визначення маси стругачки</vt:lpstr>
      <vt:lpstr>Визначення матеріалу стругачки</vt:lpstr>
      <vt:lpstr>Основне призначення стругачки</vt:lpstr>
      <vt:lpstr>Ергономічні характеристики стругачки</vt:lpstr>
      <vt:lpstr>Тестування стругачки Тест №1</vt:lpstr>
      <vt:lpstr>Тест №2</vt:lpstr>
      <vt:lpstr>Тест №3</vt:lpstr>
      <vt:lpstr>Тест №4</vt:lpstr>
      <vt:lpstr>Висновки:</vt:lpstr>
      <vt:lpstr>Дякую всім за увагу !  Сподіваюсь вам сподобалось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Igor</cp:lastModifiedBy>
  <cp:revision>6</cp:revision>
  <dcterms:created xsi:type="dcterms:W3CDTF">2014-09-12T02:11:33Z</dcterms:created>
  <dcterms:modified xsi:type="dcterms:W3CDTF">2016-03-02T18:00:31Z</dcterms:modified>
</cp:coreProperties>
</file>