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2" r:id="rId12"/>
    <p:sldId id="273" r:id="rId13"/>
    <p:sldId id="268" r:id="rId14"/>
    <p:sldId id="269" r:id="rId15"/>
    <p:sldId id="270" r:id="rId16"/>
    <p:sldId id="271" r:id="rId17"/>
    <p:sldId id="274" r:id="rId18"/>
  </p:sldIdLst>
  <p:sldSz cx="9144000" cy="5715000" type="screen16x1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72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7AB07-8A52-411D-B1A6-1DC61E8B3CED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8A951-0BD5-4560-B1D5-761F33FEC2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450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A951-0BD5-4560-B1D5-761F33FEC2DE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14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A951-0BD5-4560-B1D5-761F33FEC2DE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14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A951-0BD5-4560-B1D5-761F33FEC2DE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14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A951-0BD5-4560-B1D5-761F33FEC2DE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14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A951-0BD5-4560-B1D5-761F33FEC2DE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14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A951-0BD5-4560-B1D5-761F33FEC2DE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14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A951-0BD5-4560-B1D5-761F33FEC2DE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14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A951-0BD5-4560-B1D5-761F33FEC2DE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14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A951-0BD5-4560-B1D5-761F33FEC2DE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14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A951-0BD5-4560-B1D5-761F33FEC2DE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14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49957B-CD4C-40CB-8DA0-FBC4C7F17D1F}" type="datetimeFigureOut">
              <a:rPr lang="uk-UA" smtClean="0"/>
              <a:t>28.04.2016</a:t>
            </a:fld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263DDA-AC40-4288-B1B1-5FF39AFA9010}" type="slidenum">
              <a:rPr lang="uk-UA" smtClean="0"/>
              <a:t>‹№›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slack-free-unlimited-plan-has-limits-2015-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slack-free-unlimited-plan-has-limits-2015-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Тестування додатку </a:t>
            </a:r>
            <a:r>
              <a:rPr lang="en-US" dirty="0" smtClean="0"/>
              <a:t>Slack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 ст. групи ПІ-13-1-2</a:t>
            </a:r>
          </a:p>
          <a:p>
            <a:r>
              <a:rPr lang="uk-UA" dirty="0" smtClean="0"/>
              <a:t>Крижанівський Марко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860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Non-functional testing: Performance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12900"/>
            <a:ext cx="6203032" cy="36576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 err="1"/>
              <a:t>Вимога</a:t>
            </a:r>
            <a:r>
              <a:rPr lang="ru-RU" b="1" dirty="0"/>
              <a:t>: </a:t>
            </a:r>
            <a:r>
              <a:rPr lang="ru-RU" dirty="0"/>
              <a:t>Як </a:t>
            </a:r>
            <a:r>
              <a:rPr lang="ru-RU" dirty="0" err="1"/>
              <a:t>користувач</a:t>
            </a:r>
            <a:r>
              <a:rPr lang="ru-RU" dirty="0"/>
              <a:t>, я </a:t>
            </a:r>
            <a:r>
              <a:rPr lang="ru-RU" dirty="0" smtClean="0"/>
              <a:t>хочу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авторизація</a:t>
            </a:r>
            <a:r>
              <a:rPr lang="ru-RU" dirty="0" smtClean="0"/>
              <a:t> у систему </a:t>
            </a:r>
            <a:r>
              <a:rPr lang="ru-RU" dirty="0" err="1" smtClean="0"/>
              <a:t>тривала</a:t>
            </a:r>
            <a:r>
              <a:rPr lang="ru-RU" dirty="0" smtClean="0"/>
              <a:t>  </a:t>
            </a:r>
            <a:r>
              <a:rPr lang="ru-RU" dirty="0" err="1" smtClean="0"/>
              <a:t>менше</a:t>
            </a:r>
            <a:r>
              <a:rPr lang="ru-RU" dirty="0" smtClean="0"/>
              <a:t> </a:t>
            </a:r>
            <a:r>
              <a:rPr lang="ru-RU" dirty="0" err="1" smtClean="0"/>
              <a:t>ніж</a:t>
            </a:r>
            <a:r>
              <a:rPr lang="ru-RU" dirty="0" smtClean="0"/>
              <a:t> 5 секунд.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u="sng" dirty="0"/>
              <a:t>Процедура </a:t>
            </a:r>
            <a:r>
              <a:rPr lang="ru-RU" u="sng" dirty="0" err="1"/>
              <a:t>Нефункціонального</a:t>
            </a:r>
            <a:r>
              <a:rPr lang="ru-RU" u="sng" dirty="0"/>
              <a:t> </a:t>
            </a:r>
            <a:r>
              <a:rPr lang="ru-RU" u="sng" dirty="0" err="1"/>
              <a:t>тестування</a:t>
            </a:r>
            <a:r>
              <a:rPr lang="ru-RU" u="sng" dirty="0"/>
              <a:t>: </a:t>
            </a:r>
            <a:r>
              <a:rPr lang="ru-RU" u="sng" dirty="0" err="1"/>
              <a:t>Performance</a:t>
            </a:r>
            <a:r>
              <a:rPr lang="ru-RU" u="sng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ru-RU" dirty="0" err="1" smtClean="0"/>
              <a:t>Розавторизуватись</a:t>
            </a:r>
            <a:r>
              <a:rPr lang="ru-RU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вже</a:t>
            </a:r>
            <a:r>
              <a:rPr lang="ru-RU" dirty="0" smtClean="0"/>
              <a:t> </a:t>
            </a:r>
            <a:r>
              <a:rPr lang="ru-RU" dirty="0" err="1" smtClean="0"/>
              <a:t>авторизований</a:t>
            </a:r>
            <a:r>
              <a:rPr lang="ru-RU" dirty="0" smtClean="0"/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ru-RU" dirty="0" smtClean="0"/>
              <a:t>Ввести домен </a:t>
            </a:r>
            <a:r>
              <a:rPr lang="en-US" dirty="0" smtClean="0"/>
              <a:t>Slack</a:t>
            </a:r>
            <a:r>
              <a:rPr lang="ru-RU" dirty="0" smtClean="0"/>
              <a:t> </a:t>
            </a:r>
            <a:r>
              <a:rPr lang="ru-RU" dirty="0" err="1" smtClean="0"/>
              <a:t>команди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uk-UA" dirty="0" smtClean="0"/>
              <a:t>Ввести </a:t>
            </a:r>
            <a:r>
              <a:rPr lang="en-US" dirty="0" smtClean="0"/>
              <a:t>e-mail </a:t>
            </a:r>
            <a:r>
              <a:rPr lang="uk-UA" dirty="0" smtClean="0"/>
              <a:t>та пароль облікового запису </a:t>
            </a:r>
            <a:endParaRPr lang="ru-RU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ru-RU" dirty="0" err="1" smtClean="0"/>
              <a:t>Натиснути</a:t>
            </a:r>
            <a:r>
              <a:rPr lang="ru-RU" dirty="0" smtClean="0"/>
              <a:t> кнопку</a:t>
            </a:r>
            <a:r>
              <a:rPr lang="en-US" dirty="0" smtClean="0"/>
              <a:t> “</a:t>
            </a:r>
            <a:r>
              <a:rPr lang="en-US" dirty="0"/>
              <a:t>S</a:t>
            </a:r>
            <a:r>
              <a:rPr lang="en-US" dirty="0" smtClean="0"/>
              <a:t>ign in” </a:t>
            </a:r>
            <a:r>
              <a:rPr lang="uk-UA" dirty="0" smtClean="0"/>
              <a:t>одночасно включивши секундомір</a:t>
            </a:r>
            <a:r>
              <a:rPr lang="ru-RU" dirty="0" smtClean="0"/>
              <a:t>;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uk-UA" dirty="0" smtClean="0"/>
              <a:t>Зупинити секундомір як тільки головне вікно буде відображене повністю 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err="1"/>
              <a:t>Очікуваний</a:t>
            </a:r>
            <a:r>
              <a:rPr lang="ru-RU" b="1" dirty="0"/>
              <a:t> результат: </a:t>
            </a:r>
            <a:r>
              <a:rPr lang="ru-RU" dirty="0" err="1" smtClean="0"/>
              <a:t>Авторизація</a:t>
            </a:r>
            <a:r>
              <a:rPr lang="ru-RU" dirty="0" smtClean="0"/>
              <a:t> </a:t>
            </a:r>
            <a:r>
              <a:rPr lang="ru-RU" dirty="0" err="1" smtClean="0"/>
              <a:t>користувача</a:t>
            </a:r>
            <a:r>
              <a:rPr lang="ru-RU" dirty="0" smtClean="0"/>
              <a:t> </a:t>
            </a:r>
            <a:r>
              <a:rPr lang="ru-RU" dirty="0"/>
              <a:t>у систему </a:t>
            </a:r>
            <a:r>
              <a:rPr lang="ru-RU" dirty="0" err="1" smtClean="0"/>
              <a:t>триватиме</a:t>
            </a:r>
            <a:r>
              <a:rPr lang="ru-RU" dirty="0" smtClean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5 секунд. </a:t>
            </a:r>
            <a:endParaRPr lang="ru-RU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err="1" smtClean="0"/>
              <a:t>Отриманий</a:t>
            </a:r>
            <a:r>
              <a:rPr lang="ru-RU" b="1" dirty="0" smtClean="0"/>
              <a:t> </a:t>
            </a:r>
            <a:r>
              <a:rPr lang="ru-RU" b="1" dirty="0"/>
              <a:t>результат</a:t>
            </a:r>
            <a:r>
              <a:rPr lang="ru-RU" b="1" dirty="0" smtClean="0"/>
              <a:t>:</a:t>
            </a:r>
            <a:r>
              <a:rPr lang="ru-RU" b="1" dirty="0"/>
              <a:t> </a:t>
            </a:r>
            <a:r>
              <a:rPr lang="ru-RU" dirty="0" err="1"/>
              <a:t>Авторизація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у</a:t>
            </a:r>
            <a:r>
              <a:rPr lang="ru-RU" dirty="0" smtClean="0"/>
              <a:t> </a:t>
            </a:r>
            <a:r>
              <a:rPr lang="ru-RU" dirty="0"/>
              <a:t>систему </a:t>
            </a:r>
            <a:r>
              <a:rPr lang="ru-RU" dirty="0" err="1" smtClean="0"/>
              <a:t>тривала</a:t>
            </a:r>
            <a:r>
              <a:rPr lang="ru-RU" dirty="0" smtClean="0"/>
              <a:t> в </a:t>
            </a:r>
            <a:r>
              <a:rPr lang="ru-RU" dirty="0" err="1" smtClean="0"/>
              <a:t>середньому</a:t>
            </a:r>
            <a:r>
              <a:rPr lang="ru-RU" dirty="0" smtClean="0"/>
              <a:t> 8,5 секунд. 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uk-UA" dirty="0" smtClean="0"/>
          </a:p>
          <a:p>
            <a:pPr marL="0" indent="0">
              <a:lnSpc>
                <a:spcPct val="120000"/>
              </a:lnSpc>
              <a:buNone/>
            </a:pPr>
            <a:endParaRPr lang="uk-UA" dirty="0" smtClean="0"/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138555"/>
            <a:ext cx="18669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90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Non-functional testing: </a:t>
            </a:r>
            <a:r>
              <a:rPr lang="en-US" dirty="0"/>
              <a:t>Load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12900"/>
            <a:ext cx="7859216" cy="36576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400" b="1" dirty="0" err="1"/>
              <a:t>Вимога</a:t>
            </a:r>
            <a:r>
              <a:rPr lang="ru-RU" sz="1400" b="1" dirty="0" smtClean="0"/>
              <a:t>: </a:t>
            </a:r>
            <a:r>
              <a:rPr lang="ru-RU" sz="1400" dirty="0"/>
              <a:t>Система повинна </a:t>
            </a:r>
            <a:r>
              <a:rPr lang="ru-RU" sz="1400" dirty="0" err="1"/>
              <a:t>підтримувати</a:t>
            </a:r>
            <a:r>
              <a:rPr lang="ru-RU" sz="1400" dirty="0"/>
              <a:t> </a:t>
            </a:r>
            <a:r>
              <a:rPr lang="ru-RU" sz="1400" dirty="0" err="1" smtClean="0"/>
              <a:t>ведення</a:t>
            </a:r>
            <a:r>
              <a:rPr lang="ru-RU" sz="1400" dirty="0" smtClean="0"/>
              <a:t> чату </a:t>
            </a:r>
            <a:r>
              <a:rPr lang="ru-RU" sz="1400" dirty="0" err="1"/>
              <a:t>між</a:t>
            </a:r>
            <a:r>
              <a:rPr lang="ru-RU" sz="1400" dirty="0"/>
              <a:t> </a:t>
            </a:r>
            <a:r>
              <a:rPr lang="uk-UA" sz="1400" dirty="0"/>
              <a:t>8,462</a:t>
            </a:r>
            <a:r>
              <a:rPr lang="ru-RU" sz="1400" dirty="0"/>
              <a:t> </a:t>
            </a:r>
            <a:r>
              <a:rPr lang="ru-RU" sz="1400" dirty="0" err="1"/>
              <a:t>користувами</a:t>
            </a:r>
            <a:r>
              <a:rPr lang="ru-RU" sz="1400" dirty="0"/>
              <a:t> </a:t>
            </a:r>
            <a:r>
              <a:rPr lang="ru-RU" sz="1400" dirty="0" smtClean="0"/>
              <a:t>на одному чат-</a:t>
            </a:r>
            <a:r>
              <a:rPr lang="ru-RU" sz="1400" dirty="0" err="1" smtClean="0"/>
              <a:t>каналі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1400" u="sng" dirty="0"/>
              <a:t>Процедура </a:t>
            </a:r>
            <a:r>
              <a:rPr lang="en-US" sz="1400" u="sng" dirty="0"/>
              <a:t>Load </a:t>
            </a:r>
            <a:r>
              <a:rPr lang="ru-RU" sz="1400" u="sng" dirty="0" err="1"/>
              <a:t>тестування</a:t>
            </a:r>
            <a:r>
              <a:rPr lang="ru-RU" sz="1400" u="sng" dirty="0"/>
              <a:t>: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1400" dirty="0"/>
              <a:t>Запускаємо додаток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1400" dirty="0"/>
              <a:t>Вводимо </a:t>
            </a:r>
            <a:r>
              <a:rPr lang="en-US" sz="1400" dirty="0"/>
              <a:t>Slack </a:t>
            </a:r>
            <a:r>
              <a:rPr lang="uk-UA" sz="1400" dirty="0"/>
              <a:t>домен команди  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1400" dirty="0"/>
              <a:t>Вводимо </a:t>
            </a:r>
            <a:r>
              <a:rPr lang="en-US" sz="1400" dirty="0"/>
              <a:t>e</a:t>
            </a:r>
            <a:r>
              <a:rPr lang="uk-UA" sz="1400" dirty="0"/>
              <a:t>-</a:t>
            </a:r>
            <a:r>
              <a:rPr lang="en-US" sz="1400" dirty="0"/>
              <a:t>mail </a:t>
            </a:r>
            <a:r>
              <a:rPr lang="uk-UA" sz="1400" dirty="0"/>
              <a:t>і пароль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1400" dirty="0"/>
              <a:t>Натискаємо кнопку «</a:t>
            </a:r>
            <a:r>
              <a:rPr lang="en-US" sz="1400" dirty="0"/>
              <a:t>Sign in</a:t>
            </a:r>
            <a:r>
              <a:rPr lang="uk-UA" sz="1400" dirty="0"/>
              <a:t>»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1400" dirty="0"/>
              <a:t>З лівої бічної панелі обираємо чат-канал «</a:t>
            </a:r>
            <a:r>
              <a:rPr lang="en-US" sz="1400" dirty="0"/>
              <a:t>general</a:t>
            </a:r>
            <a:r>
              <a:rPr lang="uk-UA" sz="1400" dirty="0"/>
              <a:t>»</a:t>
            </a:r>
            <a:endParaRPr lang="en-US" sz="14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1400" b="1" dirty="0" err="1" smtClean="0"/>
              <a:t>Очікуваний</a:t>
            </a:r>
            <a:r>
              <a:rPr lang="ru-RU" sz="1400" b="1" dirty="0" smtClean="0"/>
              <a:t> </a:t>
            </a:r>
            <a:r>
              <a:rPr lang="ru-RU" sz="1400" b="1" dirty="0"/>
              <a:t>результат: </a:t>
            </a:r>
            <a:r>
              <a:rPr lang="ru-RU" sz="1400" dirty="0" smtClean="0"/>
              <a:t>Система </a:t>
            </a:r>
            <a:r>
              <a:rPr lang="ru-RU" sz="1400" dirty="0" err="1" smtClean="0"/>
              <a:t>впораєт</a:t>
            </a:r>
            <a:r>
              <a:rPr lang="uk-UA" sz="1400" dirty="0"/>
              <a:t>ь</a:t>
            </a:r>
            <a:r>
              <a:rPr lang="ru-RU" sz="1400" dirty="0" err="1" smtClean="0"/>
              <a:t>ся</a:t>
            </a:r>
            <a:r>
              <a:rPr lang="ru-RU" sz="1400" dirty="0" smtClean="0"/>
              <a:t> </a:t>
            </a:r>
            <a:r>
              <a:rPr lang="ru-RU" sz="1400" dirty="0"/>
              <a:t>з такою </a:t>
            </a:r>
            <a:r>
              <a:rPr lang="ru-RU" sz="1400" dirty="0" err="1"/>
              <a:t>кількістю</a:t>
            </a:r>
            <a:r>
              <a:rPr lang="ru-RU" sz="1400" dirty="0"/>
              <a:t> </a:t>
            </a:r>
            <a:r>
              <a:rPr lang="ru-RU" sz="1400" dirty="0" err="1"/>
              <a:t>користувачів</a:t>
            </a:r>
            <a:r>
              <a:rPr lang="ru-RU" sz="1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b="1" dirty="0" err="1" smtClean="0"/>
              <a:t>Отриманий</a:t>
            </a:r>
            <a:r>
              <a:rPr lang="ru-RU" sz="1400" b="1" dirty="0" smtClean="0"/>
              <a:t> результат: </a:t>
            </a:r>
            <a:r>
              <a:rPr lang="ru-RU" sz="1400" dirty="0"/>
              <a:t>С</a:t>
            </a:r>
            <a:r>
              <a:rPr lang="ru-RU" sz="1400" dirty="0" smtClean="0"/>
              <a:t>истема </a:t>
            </a:r>
            <a:r>
              <a:rPr lang="ru-RU" sz="1400" dirty="0" err="1" smtClean="0"/>
              <a:t>впоралась</a:t>
            </a:r>
            <a:r>
              <a:rPr lang="ru-RU" sz="1400" dirty="0" smtClean="0"/>
              <a:t> з такою </a:t>
            </a:r>
            <a:r>
              <a:rPr lang="ru-RU" sz="1400" dirty="0" err="1" smtClean="0"/>
              <a:t>кількістю</a:t>
            </a:r>
            <a:r>
              <a:rPr lang="ru-RU" sz="1400" dirty="0" smtClean="0"/>
              <a:t> </a:t>
            </a:r>
            <a:r>
              <a:rPr lang="ru-RU" sz="1400" dirty="0" err="1" smtClean="0"/>
              <a:t>коритсувачів</a:t>
            </a:r>
            <a:r>
              <a:rPr lang="ru-RU" sz="14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 smtClean="0"/>
              <a:t>*</a:t>
            </a:r>
            <a:r>
              <a:rPr lang="ru-RU" sz="1400" dirty="0" err="1" smtClean="0"/>
              <a:t>Інформація</a:t>
            </a:r>
            <a:r>
              <a:rPr lang="ru-RU" sz="1400" dirty="0" smtClean="0"/>
              <a:t> яка взята за основу результату </a:t>
            </a:r>
            <a:r>
              <a:rPr lang="ru-RU" sz="1400" dirty="0" err="1" smtClean="0"/>
              <a:t>даного</a:t>
            </a:r>
            <a:r>
              <a:rPr lang="ru-RU" sz="1400" dirty="0" smtClean="0"/>
              <a:t> тесту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smtClean="0">
                <a:hlinkClick r:id="rId3"/>
              </a:rPr>
              <a:t>http://www.businessinsider.com/slack-free-unlimited-plan-has-limits-2015-6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73560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722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Non-functional testing: </a:t>
            </a:r>
            <a:r>
              <a:rPr lang="en-US" dirty="0" smtClean="0"/>
              <a:t>Stress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417340"/>
            <a:ext cx="8219256" cy="417646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400" b="1" dirty="0" err="1"/>
              <a:t>Вимога</a:t>
            </a:r>
            <a:r>
              <a:rPr lang="ru-RU" sz="1400" b="1" dirty="0" smtClean="0"/>
              <a:t>: </a:t>
            </a:r>
            <a:r>
              <a:rPr lang="ru-RU" sz="1400" dirty="0"/>
              <a:t>Система повинна </a:t>
            </a:r>
            <a:r>
              <a:rPr lang="ru-RU" sz="1400" dirty="0" err="1"/>
              <a:t>підтримувати</a:t>
            </a:r>
            <a:r>
              <a:rPr lang="ru-RU" sz="1400" dirty="0"/>
              <a:t> </a:t>
            </a:r>
            <a:r>
              <a:rPr lang="ru-RU" sz="1400" dirty="0" err="1" smtClean="0"/>
              <a:t>ведення</a:t>
            </a:r>
            <a:r>
              <a:rPr lang="ru-RU" sz="1400" dirty="0" smtClean="0"/>
              <a:t> чату </a:t>
            </a:r>
            <a:r>
              <a:rPr lang="ru-RU" sz="1400" dirty="0" err="1"/>
              <a:t>між</a:t>
            </a:r>
            <a:r>
              <a:rPr lang="ru-RU" sz="1400" dirty="0"/>
              <a:t> </a:t>
            </a:r>
            <a:r>
              <a:rPr lang="en-US" sz="1400" dirty="0" smtClean="0"/>
              <a:t>9,000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 err="1" smtClean="0"/>
              <a:t>користувами</a:t>
            </a:r>
            <a:r>
              <a:rPr lang="ru-RU" sz="1400" dirty="0" smtClean="0"/>
              <a:t> на одному чат-</a:t>
            </a:r>
            <a:r>
              <a:rPr lang="ru-RU" sz="1400" dirty="0" err="1" smtClean="0"/>
              <a:t>каналі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1400" u="sng" dirty="0"/>
              <a:t>Процедура </a:t>
            </a:r>
            <a:r>
              <a:rPr lang="en-US" sz="1400" u="sng" dirty="0"/>
              <a:t>S</a:t>
            </a:r>
            <a:r>
              <a:rPr lang="en-US" sz="1400" u="sng" dirty="0" smtClean="0"/>
              <a:t>tress </a:t>
            </a:r>
            <a:r>
              <a:rPr lang="ru-RU" sz="1400" u="sng" dirty="0" err="1" smtClean="0"/>
              <a:t>тестування</a:t>
            </a:r>
            <a:r>
              <a:rPr lang="ru-RU" sz="1400" u="sng" dirty="0"/>
              <a:t>: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1400" dirty="0"/>
              <a:t>Запускаємо додаток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1400" dirty="0"/>
              <a:t>Вводимо </a:t>
            </a:r>
            <a:r>
              <a:rPr lang="en-US" sz="1400" dirty="0"/>
              <a:t>Slack </a:t>
            </a:r>
            <a:r>
              <a:rPr lang="uk-UA" sz="1400" dirty="0"/>
              <a:t>домен команди  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1400" dirty="0"/>
              <a:t>Вводимо </a:t>
            </a:r>
            <a:r>
              <a:rPr lang="en-US" sz="1400" dirty="0"/>
              <a:t>e</a:t>
            </a:r>
            <a:r>
              <a:rPr lang="uk-UA" sz="1400" dirty="0"/>
              <a:t>-</a:t>
            </a:r>
            <a:r>
              <a:rPr lang="en-US" sz="1400" dirty="0"/>
              <a:t>mail </a:t>
            </a:r>
            <a:r>
              <a:rPr lang="uk-UA" sz="1400" dirty="0"/>
              <a:t>і пароль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1400" dirty="0"/>
              <a:t>Натискаємо кнопку «</a:t>
            </a:r>
            <a:r>
              <a:rPr lang="en-US" sz="1400" dirty="0"/>
              <a:t>Sign in</a:t>
            </a:r>
            <a:r>
              <a:rPr lang="uk-UA" sz="1400" dirty="0"/>
              <a:t>»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1400" dirty="0"/>
              <a:t>З лівої бічної панелі обираємо чат-канал «</a:t>
            </a:r>
            <a:r>
              <a:rPr lang="en-US" sz="1400" dirty="0"/>
              <a:t>general</a:t>
            </a:r>
            <a:r>
              <a:rPr lang="uk-UA" sz="1400" dirty="0"/>
              <a:t>»</a:t>
            </a:r>
            <a:endParaRPr lang="en-US" sz="14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1400" b="1" dirty="0" err="1" smtClean="0"/>
              <a:t>Очікуваний</a:t>
            </a:r>
            <a:r>
              <a:rPr lang="ru-RU" sz="1400" b="1" dirty="0" smtClean="0"/>
              <a:t> </a:t>
            </a:r>
            <a:r>
              <a:rPr lang="ru-RU" sz="1400" b="1" dirty="0"/>
              <a:t>результат: </a:t>
            </a:r>
            <a:r>
              <a:rPr lang="ru-RU" sz="1400" dirty="0" smtClean="0"/>
              <a:t>Система </a:t>
            </a:r>
            <a:r>
              <a:rPr lang="ru-RU" sz="1400" dirty="0" err="1" smtClean="0"/>
              <a:t>впораєт</a:t>
            </a:r>
            <a:r>
              <a:rPr lang="uk-UA" sz="1400" dirty="0"/>
              <a:t>ь</a:t>
            </a:r>
            <a:r>
              <a:rPr lang="ru-RU" sz="1400" dirty="0" err="1" smtClean="0"/>
              <a:t>ся</a:t>
            </a:r>
            <a:r>
              <a:rPr lang="ru-RU" sz="1400" dirty="0" smtClean="0"/>
              <a:t> </a:t>
            </a:r>
            <a:r>
              <a:rPr lang="ru-RU" sz="1400" dirty="0"/>
              <a:t>з такою </a:t>
            </a:r>
            <a:r>
              <a:rPr lang="ru-RU" sz="1400" dirty="0" err="1"/>
              <a:t>кількістю</a:t>
            </a:r>
            <a:r>
              <a:rPr lang="ru-RU" sz="1400" dirty="0"/>
              <a:t> </a:t>
            </a:r>
            <a:r>
              <a:rPr lang="ru-RU" sz="1400" dirty="0" err="1"/>
              <a:t>користувачів</a:t>
            </a:r>
            <a:r>
              <a:rPr lang="ru-RU" sz="1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b="1" dirty="0" err="1" smtClean="0"/>
              <a:t>Отриманий</a:t>
            </a:r>
            <a:r>
              <a:rPr lang="ru-RU" sz="1400" b="1" dirty="0" smtClean="0"/>
              <a:t> результат: </a:t>
            </a:r>
            <a:r>
              <a:rPr lang="ru-RU" sz="1400" dirty="0" err="1" smtClean="0"/>
              <a:t>Після</a:t>
            </a:r>
            <a:r>
              <a:rPr lang="ru-RU" sz="1400" dirty="0" smtClean="0"/>
              <a:t> </a:t>
            </a:r>
            <a:r>
              <a:rPr lang="ru-RU" sz="1400" dirty="0" err="1" smtClean="0"/>
              <a:t>добавлення</a:t>
            </a:r>
            <a:r>
              <a:rPr lang="ru-RU" sz="1400" b="1" dirty="0" smtClean="0"/>
              <a:t> </a:t>
            </a:r>
            <a:r>
              <a:rPr lang="en-US" sz="1400" dirty="0" smtClean="0"/>
              <a:t>8,46</a:t>
            </a:r>
            <a:r>
              <a:rPr lang="uk-UA" sz="1400" dirty="0"/>
              <a:t>2</a:t>
            </a:r>
            <a:r>
              <a:rPr lang="en-US" sz="1400" dirty="0" smtClean="0"/>
              <a:t> </a:t>
            </a:r>
            <a:r>
              <a:rPr lang="uk-UA" sz="1400" dirty="0" smtClean="0"/>
              <a:t>користувачів до одного чат-каналу система перестала приймати до каналу нових користувачів</a:t>
            </a:r>
            <a:r>
              <a:rPr lang="en-US" sz="1400" dirty="0"/>
              <a:t> </a:t>
            </a:r>
            <a:endParaRPr lang="uk-UA" sz="1400" dirty="0" smtClean="0"/>
          </a:p>
          <a:p>
            <a:pPr marL="0" indent="0">
              <a:lnSpc>
                <a:spcPct val="120000"/>
              </a:lnSpc>
              <a:buNone/>
            </a:pPr>
            <a:endParaRPr lang="uk-UA" sz="1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/>
              <a:t>*</a:t>
            </a:r>
            <a:r>
              <a:rPr lang="ru-RU" sz="1400" dirty="0" err="1"/>
              <a:t>Інформація</a:t>
            </a:r>
            <a:r>
              <a:rPr lang="ru-RU" sz="1400" dirty="0"/>
              <a:t> яка взята за основу результату </a:t>
            </a:r>
            <a:r>
              <a:rPr lang="ru-RU" sz="1400" dirty="0" err="1"/>
              <a:t>даного</a:t>
            </a:r>
            <a:r>
              <a:rPr lang="ru-RU" sz="1400" dirty="0"/>
              <a:t> </a:t>
            </a:r>
            <a:r>
              <a:rPr lang="ru-RU" sz="1400" dirty="0" smtClean="0"/>
              <a:t>тесту</a:t>
            </a:r>
            <a:endParaRPr lang="ru-RU" sz="14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smtClean="0">
                <a:hlinkClick r:id="rId3"/>
              </a:rPr>
              <a:t>http://www.businessinsider.com/slack-free-unlimited-plan-has-limits-2015-6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54494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I</a:t>
            </a:r>
            <a:r>
              <a:rPr lang="en-US" dirty="0"/>
              <a:t>nternationalization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12900"/>
            <a:ext cx="5482952" cy="384564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 err="1"/>
              <a:t>Вимога</a:t>
            </a:r>
            <a:r>
              <a:rPr lang="ru-RU" b="1" dirty="0"/>
              <a:t>: </a:t>
            </a:r>
            <a:r>
              <a:rPr lang="ru-RU" dirty="0"/>
              <a:t>Як </a:t>
            </a:r>
            <a:r>
              <a:rPr lang="ru-RU" dirty="0" err="1"/>
              <a:t>користувач</a:t>
            </a:r>
            <a:r>
              <a:rPr lang="ru-RU" dirty="0"/>
              <a:t>, я </a:t>
            </a:r>
            <a:r>
              <a:rPr lang="ru-RU" dirty="0" smtClean="0"/>
              <a:t>хочу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мені</a:t>
            </a:r>
            <a:r>
              <a:rPr lang="ru-RU" dirty="0" smtClean="0"/>
              <a:t> </a:t>
            </a:r>
            <a:r>
              <a:rPr lang="ru-RU" dirty="0" err="1" smtClean="0"/>
              <a:t>була</a:t>
            </a:r>
            <a:r>
              <a:rPr lang="ru-RU" dirty="0" smtClean="0"/>
              <a:t> </a:t>
            </a:r>
            <a:r>
              <a:rPr lang="ru-RU" dirty="0" err="1" smtClean="0"/>
              <a:t>надана</a:t>
            </a:r>
            <a:r>
              <a:rPr lang="ru-RU" dirty="0" smtClean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 smtClean="0"/>
              <a:t>вводити</a:t>
            </a:r>
            <a:r>
              <a:rPr lang="ru-RU" dirty="0" smtClean="0"/>
              <a:t> </a:t>
            </a:r>
            <a:r>
              <a:rPr lang="ru-RU" dirty="0" err="1" smtClean="0"/>
              <a:t>повідомлення</a:t>
            </a:r>
            <a:r>
              <a:rPr lang="ru-RU" dirty="0" smtClean="0"/>
              <a:t> будь-</a:t>
            </a:r>
            <a:r>
              <a:rPr lang="ru-RU" dirty="0" err="1" smtClean="0"/>
              <a:t>якими</a:t>
            </a:r>
            <a:r>
              <a:rPr lang="ru-RU" dirty="0" smtClean="0"/>
              <a:t> символами </a:t>
            </a:r>
            <a:r>
              <a:rPr lang="ru-RU" dirty="0" err="1" smtClean="0"/>
              <a:t>передбач</a:t>
            </a:r>
            <a:r>
              <a:rPr lang="uk-UA" dirty="0" smtClean="0"/>
              <a:t>е</a:t>
            </a:r>
            <a:r>
              <a:rPr lang="ru-RU" dirty="0" smtClean="0"/>
              <a:t>ними </a:t>
            </a:r>
            <a:r>
              <a:rPr lang="uk-UA" dirty="0" smtClean="0"/>
              <a:t>стандартом </a:t>
            </a:r>
            <a:r>
              <a:rPr lang="en-US" dirty="0" smtClean="0"/>
              <a:t>Unicode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u="sng" dirty="0" smtClean="0"/>
              <a:t>Процедура  </a:t>
            </a:r>
            <a:r>
              <a:rPr lang="ru-RU" u="sng" dirty="0" err="1"/>
              <a:t>тестування</a:t>
            </a:r>
            <a:r>
              <a:rPr lang="ru-RU" u="sng" dirty="0"/>
              <a:t>: </a:t>
            </a:r>
            <a:r>
              <a:rPr lang="en-US" u="sng" dirty="0" smtClean="0"/>
              <a:t>Internationalization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uk-UA" dirty="0" smtClean="0"/>
              <a:t>Перейти в головне вікно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uk-UA" dirty="0" smtClean="0"/>
              <a:t>В лівій бічній панелі обрати чат-канал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uk-UA" dirty="0" smtClean="0"/>
              <a:t>У </a:t>
            </a:r>
            <a:r>
              <a:rPr lang="uk-UA" dirty="0" err="1" smtClean="0"/>
              <a:t>текстовове</a:t>
            </a:r>
            <a:r>
              <a:rPr lang="uk-UA" dirty="0" smtClean="0"/>
              <a:t> поле внизу вікна ввести повідомлення обраними мовами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err="1" smtClean="0"/>
              <a:t>Очікуваний</a:t>
            </a:r>
            <a:r>
              <a:rPr lang="ru-RU" b="1" dirty="0" smtClean="0"/>
              <a:t> результат: </a:t>
            </a:r>
            <a:r>
              <a:rPr lang="ru-RU" dirty="0" err="1" smtClean="0"/>
              <a:t>Користувачеві</a:t>
            </a:r>
            <a:r>
              <a:rPr lang="ru-RU" dirty="0" smtClean="0"/>
              <a:t> буде </a:t>
            </a:r>
            <a:r>
              <a:rPr lang="ru-RU" dirty="0" err="1" smtClean="0"/>
              <a:t>надана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/>
              <a:t> </a:t>
            </a:r>
            <a:r>
              <a:rPr lang="ru-RU" dirty="0" err="1"/>
              <a:t>вводити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 будь-</a:t>
            </a:r>
            <a:r>
              <a:rPr lang="ru-RU" dirty="0" err="1"/>
              <a:t>якими</a:t>
            </a:r>
            <a:r>
              <a:rPr lang="ru-RU" dirty="0"/>
              <a:t> символами </a:t>
            </a:r>
            <a:r>
              <a:rPr lang="ru-RU" dirty="0" err="1"/>
              <a:t>передбач</a:t>
            </a:r>
            <a:r>
              <a:rPr lang="uk-UA" dirty="0"/>
              <a:t>е</a:t>
            </a:r>
            <a:r>
              <a:rPr lang="ru-RU" dirty="0"/>
              <a:t>ними </a:t>
            </a:r>
            <a:r>
              <a:rPr lang="uk-UA" dirty="0"/>
              <a:t>стандартом </a:t>
            </a:r>
            <a:r>
              <a:rPr lang="en-US" dirty="0"/>
              <a:t>Unicode</a:t>
            </a:r>
            <a:endParaRPr lang="ru-RU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err="1" smtClean="0"/>
              <a:t>Отриманий</a:t>
            </a:r>
            <a:r>
              <a:rPr lang="ru-RU" b="1" dirty="0" smtClean="0"/>
              <a:t> </a:t>
            </a:r>
            <a:r>
              <a:rPr lang="ru-RU" b="1" dirty="0"/>
              <a:t>результат</a:t>
            </a:r>
            <a:r>
              <a:rPr lang="ru-RU" b="1" dirty="0" smtClean="0"/>
              <a:t>:</a:t>
            </a:r>
            <a:r>
              <a:rPr lang="ru-RU" b="1" dirty="0"/>
              <a:t> </a:t>
            </a:r>
            <a:r>
              <a:rPr lang="ru-RU" dirty="0" err="1" smtClean="0"/>
              <a:t>Користувачеві</a:t>
            </a:r>
            <a:r>
              <a:rPr lang="ru-RU" dirty="0" smtClean="0"/>
              <a:t> </a:t>
            </a:r>
            <a:r>
              <a:rPr lang="ru-RU" dirty="0" err="1" smtClean="0"/>
              <a:t>надана</a:t>
            </a:r>
            <a:r>
              <a:rPr lang="ru-RU" dirty="0" smtClean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вводити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 будь-</a:t>
            </a:r>
            <a:r>
              <a:rPr lang="ru-RU" dirty="0" err="1"/>
              <a:t>якими</a:t>
            </a:r>
            <a:r>
              <a:rPr lang="ru-RU" dirty="0"/>
              <a:t> символами </a:t>
            </a:r>
            <a:r>
              <a:rPr lang="ru-RU" dirty="0" err="1"/>
              <a:t>передбач</a:t>
            </a:r>
            <a:r>
              <a:rPr lang="uk-UA" dirty="0"/>
              <a:t>е</a:t>
            </a:r>
            <a:r>
              <a:rPr lang="ru-RU" dirty="0"/>
              <a:t>ними </a:t>
            </a:r>
            <a:r>
              <a:rPr lang="uk-UA" dirty="0"/>
              <a:t>стандартом </a:t>
            </a:r>
            <a:r>
              <a:rPr lang="en-US" dirty="0" smtClean="0"/>
              <a:t>Unicode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lnSpc>
                <a:spcPct val="120000"/>
              </a:lnSpc>
              <a:buNone/>
            </a:pPr>
            <a:endParaRPr lang="uk-UA" dirty="0" smtClean="0"/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97260"/>
            <a:ext cx="2125017" cy="23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33" y="4153644"/>
            <a:ext cx="3225918" cy="116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53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Localization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12900"/>
            <a:ext cx="5482952" cy="36576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 err="1"/>
              <a:t>Вимога</a:t>
            </a:r>
            <a:r>
              <a:rPr lang="ru-RU" b="1" dirty="0"/>
              <a:t>: </a:t>
            </a:r>
            <a:r>
              <a:rPr lang="ru-RU" dirty="0"/>
              <a:t>Як </a:t>
            </a:r>
            <a:r>
              <a:rPr lang="ru-RU" dirty="0" err="1"/>
              <a:t>користувач</a:t>
            </a:r>
            <a:r>
              <a:rPr lang="ru-RU" dirty="0"/>
              <a:t>, я </a:t>
            </a:r>
            <a:r>
              <a:rPr lang="ru-RU" dirty="0" smtClean="0"/>
              <a:t>хочу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мені</a:t>
            </a:r>
            <a:r>
              <a:rPr lang="ru-RU" dirty="0" smtClean="0"/>
              <a:t> </a:t>
            </a:r>
            <a:r>
              <a:rPr lang="ru-RU" dirty="0" err="1" smtClean="0"/>
              <a:t>була</a:t>
            </a:r>
            <a:r>
              <a:rPr lang="ru-RU" dirty="0" smtClean="0"/>
              <a:t> </a:t>
            </a:r>
            <a:r>
              <a:rPr lang="ru-RU" dirty="0" err="1" smtClean="0"/>
              <a:t>надана</a:t>
            </a:r>
            <a:r>
              <a:rPr lang="ru-RU" dirty="0" smtClean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 smtClean="0"/>
              <a:t>мови</a:t>
            </a:r>
            <a:r>
              <a:rPr lang="ru-RU" dirty="0" smtClean="0"/>
              <a:t>  </a:t>
            </a:r>
            <a:r>
              <a:rPr lang="ru-RU" dirty="0" err="1" smtClean="0"/>
              <a:t>інтерфейсу</a:t>
            </a:r>
            <a:r>
              <a:rPr lang="ru-RU" dirty="0" smtClean="0"/>
              <a:t> </a:t>
            </a:r>
            <a:r>
              <a:rPr lang="ru-RU" dirty="0" err="1"/>
              <a:t>користувача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u="sng" dirty="0" smtClean="0"/>
              <a:t>Процедура  </a:t>
            </a:r>
            <a:r>
              <a:rPr lang="ru-RU" u="sng" dirty="0" err="1"/>
              <a:t>тестування</a:t>
            </a:r>
            <a:r>
              <a:rPr lang="ru-RU" u="sng" dirty="0"/>
              <a:t>: </a:t>
            </a:r>
            <a:r>
              <a:rPr lang="en-US" u="sng" dirty="0"/>
              <a:t>Localization</a:t>
            </a:r>
            <a:r>
              <a:rPr lang="ru-RU" u="sng" dirty="0" smtClean="0"/>
              <a:t>:</a:t>
            </a:r>
            <a:endParaRPr lang="ru-RU" u="sng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ru-RU" dirty="0" smtClean="0"/>
              <a:t>Перейти в пункт головного меню </a:t>
            </a:r>
            <a:r>
              <a:rPr lang="en-US" dirty="0" smtClean="0"/>
              <a:t>file-&gt;preferences</a:t>
            </a:r>
            <a:endParaRPr lang="ru-RU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uk-UA" dirty="0" smtClean="0"/>
              <a:t>Переглянути всі пункти у вікні </a:t>
            </a:r>
            <a:r>
              <a:rPr lang="en-US" dirty="0" smtClean="0"/>
              <a:t>preferences </a:t>
            </a:r>
            <a:r>
              <a:rPr lang="uk-UA" dirty="0" smtClean="0"/>
              <a:t>у пошуках можливості зміни мову інтерфейсу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err="1" smtClean="0"/>
              <a:t>Очікуваний</a:t>
            </a:r>
            <a:r>
              <a:rPr lang="ru-RU" b="1" dirty="0" smtClean="0"/>
              <a:t> результат: </a:t>
            </a:r>
            <a:r>
              <a:rPr lang="ru-RU" dirty="0" err="1" smtClean="0"/>
              <a:t>Користувачеві</a:t>
            </a:r>
            <a:r>
              <a:rPr lang="ru-RU" dirty="0" smtClean="0"/>
              <a:t> буде </a:t>
            </a:r>
            <a:r>
              <a:rPr lang="ru-RU" dirty="0" err="1" smtClean="0"/>
              <a:t>надана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вибору</a:t>
            </a:r>
            <a:r>
              <a:rPr lang="ru-RU" dirty="0" smtClean="0"/>
              <a:t> </a:t>
            </a:r>
            <a:r>
              <a:rPr lang="ru-RU" dirty="0" err="1" smtClean="0"/>
              <a:t>мову</a:t>
            </a:r>
            <a:r>
              <a:rPr lang="ru-RU" dirty="0" smtClean="0"/>
              <a:t> </a:t>
            </a:r>
            <a:r>
              <a:rPr lang="ru-RU" dirty="0" err="1" smtClean="0"/>
              <a:t>інтерфейсу</a:t>
            </a:r>
            <a:r>
              <a:rPr lang="ru-RU" dirty="0" smtClean="0"/>
              <a:t> </a:t>
            </a:r>
            <a:r>
              <a:rPr lang="ru-RU" dirty="0" err="1" smtClean="0"/>
              <a:t>користувача</a:t>
            </a:r>
            <a:endParaRPr lang="ru-RU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err="1" smtClean="0"/>
              <a:t>Отриманий</a:t>
            </a:r>
            <a:r>
              <a:rPr lang="ru-RU" b="1" dirty="0" smtClean="0"/>
              <a:t> </a:t>
            </a:r>
            <a:r>
              <a:rPr lang="ru-RU" b="1" dirty="0"/>
              <a:t>результат</a:t>
            </a:r>
            <a:r>
              <a:rPr lang="ru-RU" b="1" dirty="0" smtClean="0"/>
              <a:t>:</a:t>
            </a:r>
            <a:r>
              <a:rPr lang="ru-RU" b="1" dirty="0"/>
              <a:t> </a:t>
            </a:r>
            <a:r>
              <a:rPr lang="ru-RU" dirty="0" err="1" smtClean="0"/>
              <a:t>Користувачеві</a:t>
            </a:r>
            <a:r>
              <a:rPr lang="ru-RU" dirty="0" smtClean="0"/>
              <a:t> не </a:t>
            </a:r>
            <a:r>
              <a:rPr lang="ru-RU" dirty="0" err="1" smtClean="0"/>
              <a:t>надана</a:t>
            </a:r>
            <a:r>
              <a:rPr lang="ru-RU" dirty="0" smtClean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мову</a:t>
            </a:r>
            <a:r>
              <a:rPr lang="ru-RU" dirty="0"/>
              <a:t> </a:t>
            </a:r>
            <a:r>
              <a:rPr lang="ru-RU" dirty="0" err="1" smtClean="0"/>
              <a:t>інтерфейсу</a:t>
            </a:r>
            <a:r>
              <a:rPr lang="ru-RU" dirty="0" smtClean="0"/>
              <a:t> </a:t>
            </a:r>
            <a:r>
              <a:rPr lang="ru-RU" dirty="0" err="1"/>
              <a:t>користувача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uk-UA" dirty="0" smtClean="0"/>
          </a:p>
          <a:p>
            <a:pPr marL="0" indent="0">
              <a:lnSpc>
                <a:spcPct val="120000"/>
              </a:lnSpc>
              <a:buNone/>
            </a:pPr>
            <a:endParaRPr lang="uk-UA" dirty="0" smtClean="0"/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577580"/>
            <a:ext cx="16383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97260"/>
            <a:ext cx="2125017" cy="23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94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Positive</a:t>
            </a:r>
            <a:r>
              <a:rPr lang="uk-UA" dirty="0"/>
              <a:t> </a:t>
            </a:r>
            <a:r>
              <a:rPr lang="en-US" dirty="0"/>
              <a:t>testing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612900"/>
            <a:ext cx="4626944" cy="381630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 err="1"/>
              <a:t>Вимога</a:t>
            </a:r>
            <a:r>
              <a:rPr lang="ru-RU" b="1" dirty="0"/>
              <a:t>: </a:t>
            </a:r>
            <a:r>
              <a:rPr lang="ru-RU" dirty="0"/>
              <a:t>Як </a:t>
            </a:r>
            <a:r>
              <a:rPr lang="ru-RU" dirty="0" err="1"/>
              <a:t>користувач</a:t>
            </a:r>
            <a:r>
              <a:rPr lang="ru-RU" dirty="0"/>
              <a:t>, я хочу </a:t>
            </a: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запрошувати</a:t>
            </a:r>
            <a:r>
              <a:rPr lang="ru-RU" dirty="0" smtClean="0"/>
              <a:t> до </a:t>
            </a:r>
            <a:r>
              <a:rPr lang="ru-RU" dirty="0" err="1" smtClean="0"/>
              <a:t>своєї</a:t>
            </a:r>
            <a:r>
              <a:rPr lang="ru-RU" dirty="0" smtClean="0"/>
              <a:t> </a:t>
            </a:r>
            <a:r>
              <a:rPr lang="ru-RU" dirty="0" err="1" smtClean="0"/>
              <a:t>команди</a:t>
            </a:r>
            <a:r>
              <a:rPr lang="ru-RU" dirty="0" smtClean="0"/>
              <a:t> </a:t>
            </a:r>
            <a:r>
              <a:rPr lang="ru-RU" dirty="0" err="1" smtClean="0"/>
              <a:t>учасників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u="sng" dirty="0" smtClean="0"/>
              <a:t>Процедура  </a:t>
            </a:r>
            <a:r>
              <a:rPr lang="ru-RU" u="sng" dirty="0" err="1"/>
              <a:t>тестування</a:t>
            </a:r>
            <a:r>
              <a:rPr lang="ru-RU" u="sng" dirty="0"/>
              <a:t>: </a:t>
            </a:r>
            <a:r>
              <a:rPr lang="en-US" u="sng" dirty="0"/>
              <a:t>Positive</a:t>
            </a:r>
            <a:r>
              <a:rPr lang="uk-UA" u="sng" dirty="0"/>
              <a:t> </a:t>
            </a:r>
            <a:r>
              <a:rPr lang="en-US" u="sng" dirty="0"/>
              <a:t>testing</a:t>
            </a:r>
            <a:r>
              <a:rPr lang="ru-RU" u="sng" dirty="0" smtClean="0"/>
              <a:t>:</a:t>
            </a:r>
            <a:endParaRPr lang="ru-RU" u="sng" dirty="0"/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uk-UA" dirty="0" err="1" smtClean="0"/>
              <a:t>Авторизовутися</a:t>
            </a:r>
            <a:r>
              <a:rPr lang="uk-UA" dirty="0" smtClean="0"/>
              <a:t> у додатку</a:t>
            </a:r>
            <a:endParaRPr lang="uk-UA" dirty="0"/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endParaRPr lang="uk-UA" dirty="0"/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uk-UA" dirty="0" smtClean="0"/>
              <a:t>У головному вікні додатку обираємо </a:t>
            </a:r>
            <a:r>
              <a:rPr lang="uk-UA" dirty="0"/>
              <a:t>пункт </a:t>
            </a:r>
            <a:r>
              <a:rPr lang="en-US" dirty="0"/>
              <a:t>“invite people”</a:t>
            </a:r>
            <a:r>
              <a:rPr lang="uk-UA" dirty="0"/>
              <a:t> із лівої</a:t>
            </a:r>
            <a:r>
              <a:rPr lang="en-US" dirty="0"/>
              <a:t> </a:t>
            </a:r>
            <a:r>
              <a:rPr lang="uk-UA" dirty="0"/>
              <a:t>бічної панелі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uk-UA" dirty="0"/>
              <a:t>Вводимо </a:t>
            </a:r>
            <a:r>
              <a:rPr lang="en-US" dirty="0"/>
              <a:t>e-mail </a:t>
            </a:r>
            <a:r>
              <a:rPr lang="uk-UA" dirty="0"/>
              <a:t>людини , яку хочемо запросити у </a:t>
            </a:r>
            <a:r>
              <a:rPr lang="uk-UA" dirty="0" smtClean="0"/>
              <a:t>команду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uk-UA" dirty="0" smtClean="0"/>
              <a:t>Нажимаємо кнопку «</a:t>
            </a:r>
            <a:r>
              <a:rPr lang="en-US" dirty="0" smtClean="0"/>
              <a:t>Invite Person</a:t>
            </a:r>
            <a:r>
              <a:rPr lang="uk-UA" dirty="0" smtClean="0"/>
              <a:t>»</a:t>
            </a:r>
            <a:endParaRPr lang="uk-UA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dirty="0" err="1"/>
              <a:t>Очікуваний</a:t>
            </a:r>
            <a:r>
              <a:rPr lang="ru-RU" b="1" dirty="0"/>
              <a:t> результат: </a:t>
            </a:r>
            <a:r>
              <a:rPr lang="ru-RU" b="1" dirty="0" smtClean="0"/>
              <a:t> </a:t>
            </a:r>
            <a:r>
              <a:rPr lang="ru-RU" dirty="0" err="1" smtClean="0"/>
              <a:t>Користувачеві</a:t>
            </a:r>
            <a:r>
              <a:rPr lang="ru-RU" dirty="0" smtClean="0"/>
              <a:t> на</a:t>
            </a:r>
            <a:r>
              <a:rPr lang="uk-UA" dirty="0" smtClean="0"/>
              <a:t> </a:t>
            </a:r>
            <a:r>
              <a:rPr lang="uk-UA" dirty="0"/>
              <a:t>вказану електронну пошту </a:t>
            </a:r>
            <a:r>
              <a:rPr lang="uk-UA" dirty="0" smtClean="0"/>
              <a:t>надійде </a:t>
            </a:r>
            <a:r>
              <a:rPr lang="uk-UA" dirty="0"/>
              <a:t>повідомлення із запрошенням до </a:t>
            </a:r>
            <a:r>
              <a:rPr lang="en-US" dirty="0"/>
              <a:t>Slack</a:t>
            </a:r>
            <a:r>
              <a:rPr lang="uk-UA" dirty="0"/>
              <a:t> команди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dirty="0" err="1" smtClean="0"/>
              <a:t>Отриманий</a:t>
            </a:r>
            <a:r>
              <a:rPr lang="ru-RU" b="1" dirty="0" smtClean="0"/>
              <a:t> </a:t>
            </a:r>
            <a:r>
              <a:rPr lang="ru-RU" b="1" dirty="0"/>
              <a:t>результат: </a:t>
            </a:r>
            <a:r>
              <a:rPr lang="uk-UA" dirty="0"/>
              <a:t>На вказану електронну пошту надійшло повідомлення із запрошенням до </a:t>
            </a:r>
            <a:r>
              <a:rPr lang="en-US" dirty="0"/>
              <a:t>Slack</a:t>
            </a:r>
            <a:r>
              <a:rPr lang="uk-UA" dirty="0"/>
              <a:t> команди</a:t>
            </a:r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98" y="625252"/>
            <a:ext cx="4169399" cy="223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6" y="2954257"/>
            <a:ext cx="4274248" cy="247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14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</a:t>
            </a:r>
            <a:r>
              <a:rPr lang="uk-UA" dirty="0" smtClean="0"/>
              <a:t> </a:t>
            </a:r>
            <a:r>
              <a:rPr lang="en-US" dirty="0"/>
              <a:t>testing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612900"/>
            <a:ext cx="4626944" cy="381630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 err="1"/>
              <a:t>Вимога</a:t>
            </a:r>
            <a:r>
              <a:rPr lang="ru-RU" b="1" dirty="0"/>
              <a:t>: </a:t>
            </a:r>
            <a:r>
              <a:rPr lang="ru-RU" dirty="0"/>
              <a:t>Як </a:t>
            </a:r>
            <a:r>
              <a:rPr lang="ru-RU" dirty="0" err="1" smtClean="0"/>
              <a:t>користувач</a:t>
            </a:r>
            <a:r>
              <a:rPr lang="ru-RU" dirty="0" smtClean="0"/>
              <a:t>, я </a:t>
            </a:r>
            <a:r>
              <a:rPr lang="ru-RU" dirty="0"/>
              <a:t>хочу </a:t>
            </a: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 бути </a:t>
            </a:r>
            <a:r>
              <a:rPr lang="ru-RU" dirty="0" err="1" smtClean="0"/>
              <a:t>повідомленим</a:t>
            </a:r>
            <a:r>
              <a:rPr lang="ru-RU" dirty="0" smtClean="0"/>
              <a:t>  про </a:t>
            </a:r>
            <a:r>
              <a:rPr lang="ru-RU" dirty="0" err="1" smtClean="0"/>
              <a:t>помилку</a:t>
            </a:r>
            <a:r>
              <a:rPr lang="ru-RU" dirty="0" smtClean="0"/>
              <a:t> при </a:t>
            </a:r>
            <a:r>
              <a:rPr lang="ru-RU" dirty="0" err="1" smtClean="0"/>
              <a:t>спробі</a:t>
            </a:r>
            <a:r>
              <a:rPr lang="ru-RU" dirty="0" smtClean="0"/>
              <a:t> </a:t>
            </a:r>
            <a:r>
              <a:rPr lang="ru-RU" dirty="0" err="1" smtClean="0"/>
              <a:t>запросити</a:t>
            </a:r>
            <a:r>
              <a:rPr lang="ru-RU" dirty="0" smtClean="0"/>
              <a:t> до </a:t>
            </a:r>
            <a:r>
              <a:rPr lang="ru-RU" dirty="0" err="1" smtClean="0"/>
              <a:t>своєї</a:t>
            </a:r>
            <a:r>
              <a:rPr lang="ru-RU" dirty="0" smtClean="0"/>
              <a:t> </a:t>
            </a:r>
            <a:r>
              <a:rPr lang="ru-RU" dirty="0" err="1" smtClean="0"/>
              <a:t>команди</a:t>
            </a:r>
            <a:r>
              <a:rPr lang="ru-RU" dirty="0" smtClean="0"/>
              <a:t> </a:t>
            </a:r>
            <a:r>
              <a:rPr lang="ru-RU" dirty="0" err="1" smtClean="0"/>
              <a:t>учасників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вже</a:t>
            </a:r>
            <a:r>
              <a:rPr lang="ru-RU" dirty="0" smtClean="0"/>
              <a:t> в </a:t>
            </a:r>
            <a:r>
              <a:rPr lang="ru-RU" dirty="0" err="1" smtClean="0"/>
              <a:t>ній</a:t>
            </a:r>
            <a:r>
              <a:rPr lang="ru-RU" dirty="0" smtClean="0"/>
              <a:t> </a:t>
            </a:r>
            <a:r>
              <a:rPr lang="ru-RU" dirty="0" err="1" smtClean="0"/>
              <a:t>знаходяться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u="sng" dirty="0" smtClean="0"/>
              <a:t>Процедура  </a:t>
            </a:r>
            <a:r>
              <a:rPr lang="ru-RU" u="sng" dirty="0" err="1"/>
              <a:t>тестування</a:t>
            </a:r>
            <a:r>
              <a:rPr lang="ru-RU" u="sng" dirty="0"/>
              <a:t>: </a:t>
            </a:r>
            <a:r>
              <a:rPr lang="en-US" u="sng" dirty="0" smtClean="0"/>
              <a:t>Negative</a:t>
            </a:r>
            <a:r>
              <a:rPr lang="ru-RU" u="sng" dirty="0" smtClean="0"/>
              <a:t> </a:t>
            </a:r>
            <a:r>
              <a:rPr lang="en-US" u="sng" dirty="0" smtClean="0"/>
              <a:t>testing</a:t>
            </a:r>
            <a:r>
              <a:rPr lang="ru-RU" u="sng" dirty="0" smtClean="0"/>
              <a:t>:</a:t>
            </a:r>
            <a:endParaRPr lang="ru-RU" u="sng" dirty="0"/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uk-UA" dirty="0" err="1" smtClean="0"/>
              <a:t>Авторизовутися</a:t>
            </a:r>
            <a:r>
              <a:rPr lang="uk-UA" dirty="0" smtClean="0"/>
              <a:t> у додатку</a:t>
            </a:r>
            <a:endParaRPr lang="uk-UA" dirty="0"/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endParaRPr lang="uk-UA" dirty="0"/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uk-UA" dirty="0" smtClean="0"/>
              <a:t>У головному вікні додатку обираємо </a:t>
            </a:r>
            <a:r>
              <a:rPr lang="uk-UA" dirty="0"/>
              <a:t>пункт </a:t>
            </a:r>
            <a:r>
              <a:rPr lang="en-US" dirty="0" smtClean="0"/>
              <a:t>“Invite People</a:t>
            </a:r>
            <a:r>
              <a:rPr lang="en-US" dirty="0"/>
              <a:t>”</a:t>
            </a:r>
            <a:r>
              <a:rPr lang="uk-UA" dirty="0"/>
              <a:t> із лівої</a:t>
            </a:r>
            <a:r>
              <a:rPr lang="en-US" dirty="0"/>
              <a:t> </a:t>
            </a:r>
            <a:r>
              <a:rPr lang="uk-UA" dirty="0"/>
              <a:t>бічної панелі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uk-UA" dirty="0"/>
              <a:t>Вводимо </a:t>
            </a:r>
            <a:r>
              <a:rPr lang="en-US" dirty="0"/>
              <a:t>e-mail </a:t>
            </a:r>
            <a:r>
              <a:rPr lang="uk-UA" dirty="0" smtClean="0"/>
              <a:t>закріплений за поточним </a:t>
            </a:r>
            <a:r>
              <a:rPr lang="uk-UA" dirty="0" err="1" smtClean="0"/>
              <a:t>акаунтом</a:t>
            </a:r>
            <a:r>
              <a:rPr lang="uk-UA" dirty="0" smtClean="0"/>
              <a:t> 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uk-UA" dirty="0" smtClean="0"/>
              <a:t>Нажимаємо кнопку «</a:t>
            </a:r>
            <a:r>
              <a:rPr lang="en-US" dirty="0" smtClean="0"/>
              <a:t>Invite Person</a:t>
            </a:r>
            <a:r>
              <a:rPr lang="uk-UA" dirty="0" smtClean="0"/>
              <a:t>»</a:t>
            </a:r>
            <a:endParaRPr lang="uk-UA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dirty="0" err="1"/>
              <a:t>Очікуваний</a:t>
            </a:r>
            <a:r>
              <a:rPr lang="ru-RU" b="1" dirty="0"/>
              <a:t> результат</a:t>
            </a:r>
            <a:r>
              <a:rPr lang="ru-RU" b="1" dirty="0" smtClean="0"/>
              <a:t>: </a:t>
            </a:r>
            <a:r>
              <a:rPr lang="ru-RU" dirty="0" err="1" smtClean="0"/>
              <a:t>Програма</a:t>
            </a:r>
            <a:r>
              <a:rPr lang="ru-RU" dirty="0" smtClean="0"/>
              <a:t> повинна </a:t>
            </a:r>
            <a:r>
              <a:rPr lang="ru-RU" dirty="0" err="1" smtClean="0"/>
              <a:t>вивести</a:t>
            </a:r>
            <a:r>
              <a:rPr lang="ru-RU" dirty="0" smtClean="0"/>
              <a:t>  </a:t>
            </a:r>
            <a:r>
              <a:rPr lang="ru-RU" dirty="0" err="1" smtClean="0"/>
              <a:t>користувачеві</a:t>
            </a:r>
            <a:r>
              <a:rPr lang="ru-RU" dirty="0" smtClean="0"/>
              <a:t> </a:t>
            </a:r>
            <a:r>
              <a:rPr lang="ru-RU" dirty="0" err="1" smtClean="0"/>
              <a:t>повідомленя</a:t>
            </a:r>
            <a:r>
              <a:rPr lang="ru-RU" dirty="0" smtClean="0"/>
              <a:t> про </a:t>
            </a:r>
            <a:r>
              <a:rPr lang="ru-RU" dirty="0" err="1" smtClean="0"/>
              <a:t>помилку</a:t>
            </a:r>
            <a:endParaRPr lang="uk-UA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dirty="0" err="1" smtClean="0"/>
              <a:t>Отриманий</a:t>
            </a:r>
            <a:r>
              <a:rPr lang="ru-RU" b="1" dirty="0" smtClean="0"/>
              <a:t> </a:t>
            </a:r>
            <a:r>
              <a:rPr lang="ru-RU" b="1" dirty="0"/>
              <a:t>результат: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 smtClean="0"/>
              <a:t>виводить</a:t>
            </a:r>
            <a:r>
              <a:rPr lang="ru-RU" dirty="0" smtClean="0"/>
              <a:t>  </a:t>
            </a:r>
            <a:r>
              <a:rPr lang="ru-RU" dirty="0" err="1"/>
              <a:t>користувачеві</a:t>
            </a:r>
            <a:r>
              <a:rPr lang="ru-RU" dirty="0"/>
              <a:t> </a:t>
            </a:r>
            <a:r>
              <a:rPr lang="ru-RU" dirty="0" err="1"/>
              <a:t>повідомленя</a:t>
            </a:r>
            <a:r>
              <a:rPr lang="ru-RU" dirty="0"/>
              <a:t> про </a:t>
            </a:r>
            <a:r>
              <a:rPr lang="ru-RU" dirty="0" err="1"/>
              <a:t>помилку</a:t>
            </a:r>
            <a:endParaRPr lang="uk-UA" dirty="0"/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4" y="2065412"/>
            <a:ext cx="433955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75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2187789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Провівши серію різнотипних тестів чат-клієнту</a:t>
            </a:r>
            <a:r>
              <a:rPr lang="en-US" dirty="0" smtClean="0"/>
              <a:t> Slack</a:t>
            </a:r>
            <a:r>
              <a:rPr lang="uk-UA" dirty="0" smtClean="0"/>
              <a:t> на платформі </a:t>
            </a:r>
            <a:r>
              <a:rPr lang="en-US" dirty="0" smtClean="0"/>
              <a:t>Windows </a:t>
            </a:r>
            <a:r>
              <a:rPr lang="uk-UA" dirty="0" smtClean="0"/>
              <a:t>можу судити про нього як про надійний функціональний чат-клієнт з яскравим та водночас </a:t>
            </a:r>
            <a:r>
              <a:rPr lang="uk-UA" dirty="0" err="1" smtClean="0"/>
              <a:t>мінімалістичним</a:t>
            </a:r>
            <a:r>
              <a:rPr lang="uk-UA" dirty="0" smtClean="0"/>
              <a:t>  дизайном . Проте також слід згадати про такі його недоліки як відсутність локалізації , відносно повільна авторизація та обмеження на кількість членів одного чат-каналу.</a:t>
            </a:r>
          </a:p>
          <a:p>
            <a:r>
              <a:rPr lang="uk-UA" dirty="0" smtClean="0"/>
              <a:t>Проте незважаючи на недоліки </a:t>
            </a:r>
            <a:r>
              <a:rPr lang="uk-UA" dirty="0" err="1" smtClean="0"/>
              <a:t>всетаки</a:t>
            </a:r>
            <a:r>
              <a:rPr lang="uk-UA" dirty="0" smtClean="0"/>
              <a:t> можу порекомендувати цей додаток до використання.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42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800" dirty="0"/>
              <a:t>Протестувати додаток </a:t>
            </a:r>
            <a:r>
              <a:rPr lang="en-US" sz="2800" dirty="0" smtClean="0"/>
              <a:t>Slack </a:t>
            </a:r>
            <a:r>
              <a:rPr lang="en-US" sz="2800" dirty="0"/>
              <a:t>Desktop </a:t>
            </a:r>
            <a:r>
              <a:rPr lang="uk-UA" sz="2800" dirty="0" err="1"/>
              <a:t>Client</a:t>
            </a:r>
            <a:r>
              <a:rPr lang="en-US" sz="2800" dirty="0" smtClean="0"/>
              <a:t> </a:t>
            </a:r>
            <a:r>
              <a:rPr lang="uk-UA" sz="2800" dirty="0" smtClean="0"/>
              <a:t>за </a:t>
            </a:r>
            <a:r>
              <a:rPr lang="uk-UA" sz="2800" dirty="0"/>
              <a:t>якомога більшою кількістю типів </a:t>
            </a:r>
            <a:r>
              <a:rPr lang="uk-UA" sz="2800" dirty="0" smtClean="0"/>
              <a:t>тестування</a:t>
            </a:r>
          </a:p>
          <a:p>
            <a:endParaRPr lang="uk-UA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351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 додаток </a:t>
            </a:r>
            <a:r>
              <a:rPr lang="en-US" dirty="0"/>
              <a:t>S</a:t>
            </a:r>
            <a:r>
              <a:rPr lang="en-US" dirty="0" smtClean="0"/>
              <a:t>lack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 err="1" smtClean="0"/>
              <a:t>Slack</a:t>
            </a:r>
            <a:r>
              <a:rPr lang="ru-RU" b="1" dirty="0"/>
              <a:t> </a:t>
            </a:r>
            <a:r>
              <a:rPr lang="ru-RU" dirty="0"/>
              <a:t>— </a:t>
            </a:r>
            <a:r>
              <a:rPr lang="ru-RU" dirty="0" err="1" smtClean="0"/>
              <a:t>це</a:t>
            </a:r>
            <a:r>
              <a:rPr lang="ru-RU" dirty="0" smtClean="0"/>
              <a:t> онлайн </a:t>
            </a:r>
            <a:r>
              <a:rPr lang="ru-RU" dirty="0" err="1" smtClean="0"/>
              <a:t>сервіс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 smtClean="0"/>
              <a:t>обміну</a:t>
            </a:r>
            <a:r>
              <a:rPr lang="ru-RU" dirty="0" smtClean="0"/>
              <a:t> </a:t>
            </a:r>
            <a:r>
              <a:rPr lang="ru-RU" dirty="0" err="1" smtClean="0"/>
              <a:t>повідомленнями</a:t>
            </a:r>
            <a:r>
              <a:rPr lang="ru-RU" dirty="0" smtClean="0"/>
              <a:t> у </a:t>
            </a:r>
            <a:r>
              <a:rPr lang="ru-RU" dirty="0" err="1" smtClean="0"/>
              <a:t>команді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/>
              <a:t> </a:t>
            </a:r>
            <a:r>
              <a:rPr lang="ru-RU" dirty="0" err="1" smtClean="0"/>
              <a:t>великій</a:t>
            </a:r>
            <a:r>
              <a:rPr lang="ru-RU" dirty="0" smtClean="0"/>
              <a:t> </a:t>
            </a:r>
            <a:r>
              <a:rPr lang="ru-RU" dirty="0" err="1" smtClean="0"/>
              <a:t>компанії</a:t>
            </a:r>
            <a:r>
              <a:rPr lang="ru-RU" dirty="0" smtClean="0"/>
              <a:t>. </a:t>
            </a:r>
            <a:r>
              <a:rPr lang="ru-RU" dirty="0"/>
              <a:t> </a:t>
            </a:r>
            <a:r>
              <a:rPr lang="ru-RU" dirty="0" err="1" smtClean="0"/>
              <a:t>Згідно</a:t>
            </a:r>
            <a:r>
              <a:rPr lang="ru-RU" dirty="0" smtClean="0"/>
              <a:t> </a:t>
            </a:r>
            <a:r>
              <a:rPr lang="ru-RU" dirty="0" err="1" smtClean="0"/>
              <a:t>данних</a:t>
            </a:r>
            <a:r>
              <a:rPr lang="ru-RU" dirty="0" smtClean="0"/>
              <a:t> </a:t>
            </a:r>
            <a:r>
              <a:rPr lang="ru-RU" dirty="0" err="1" smtClean="0"/>
              <a:t>компанії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червень</a:t>
            </a:r>
            <a:r>
              <a:rPr lang="ru-RU" dirty="0" smtClean="0"/>
              <a:t> </a:t>
            </a:r>
            <a:r>
              <a:rPr lang="ru-RU" dirty="0"/>
              <a:t>2015, </a:t>
            </a:r>
            <a:r>
              <a:rPr lang="ru-RU" dirty="0" err="1"/>
              <a:t>Slack</a:t>
            </a:r>
            <a:r>
              <a:rPr lang="ru-RU" dirty="0"/>
              <a:t> </a:t>
            </a:r>
            <a:r>
              <a:rPr lang="ru-RU" dirty="0" err="1" smtClean="0"/>
              <a:t>кожен</a:t>
            </a:r>
            <a:r>
              <a:rPr lang="ru-RU" dirty="0" smtClean="0"/>
              <a:t> день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 1,1 </a:t>
            </a:r>
            <a:r>
              <a:rPr lang="ru-RU" dirty="0" err="1" smtClean="0"/>
              <a:t>мільйона</a:t>
            </a:r>
            <a:r>
              <a:rPr lang="ru-RU" dirty="0" smtClean="0"/>
              <a:t> </a:t>
            </a:r>
            <a:r>
              <a:rPr lang="ru-RU" dirty="0" err="1" smtClean="0"/>
              <a:t>користувачів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пропонує</a:t>
            </a:r>
            <a:r>
              <a:rPr lang="ru-RU" dirty="0" smtClean="0"/>
              <a:t> </a:t>
            </a:r>
            <a:r>
              <a:rPr lang="ru-RU" dirty="0" err="1" smtClean="0"/>
              <a:t>даний</a:t>
            </a:r>
            <a:r>
              <a:rPr lang="ru-RU" dirty="0" smtClean="0"/>
              <a:t> </a:t>
            </a:r>
            <a:r>
              <a:rPr lang="ru-RU" dirty="0" err="1" smtClean="0"/>
              <a:t>сервіс</a:t>
            </a:r>
            <a:r>
              <a:rPr lang="ru-RU" dirty="0" smtClean="0"/>
              <a:t>?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 err="1" smtClean="0"/>
              <a:t>Ведення</a:t>
            </a:r>
            <a:r>
              <a:rPr lang="ru-RU" dirty="0" smtClean="0"/>
              <a:t> </a:t>
            </a:r>
            <a:r>
              <a:rPr lang="ru-RU" dirty="0" err="1" smtClean="0"/>
              <a:t>ділових</a:t>
            </a:r>
            <a:r>
              <a:rPr lang="ru-RU" dirty="0" smtClean="0"/>
              <a:t> </a:t>
            </a:r>
            <a:r>
              <a:rPr lang="ru-RU" dirty="0" err="1" smtClean="0"/>
              <a:t>розмов</a:t>
            </a:r>
            <a:r>
              <a:rPr lang="ru-RU" dirty="0" smtClean="0"/>
              <a:t> в</a:t>
            </a:r>
            <a:r>
              <a:rPr lang="ru-RU" dirty="0"/>
              <a:t> </a:t>
            </a:r>
            <a:r>
              <a:rPr lang="ru-RU" dirty="0" err="1" smtClean="0"/>
              <a:t>режимі</a:t>
            </a:r>
            <a:r>
              <a:rPr lang="ru-RU" dirty="0" smtClean="0"/>
              <a:t> </a:t>
            </a:r>
            <a:r>
              <a:rPr lang="ru-RU" dirty="0"/>
              <a:t>реального </a:t>
            </a:r>
            <a:r>
              <a:rPr lang="ru-RU" dirty="0" smtClean="0"/>
              <a:t>часу, </a:t>
            </a:r>
            <a:r>
              <a:rPr lang="ru-RU" dirty="0" err="1" smtClean="0"/>
              <a:t>обмін</a:t>
            </a:r>
            <a:r>
              <a:rPr lang="ru-RU" dirty="0" smtClean="0"/>
              <a:t> </a:t>
            </a:r>
            <a:r>
              <a:rPr lang="ru-RU" dirty="0"/>
              <a:t>файлами </a:t>
            </a:r>
            <a:r>
              <a:rPr lang="ru-RU" dirty="0" smtClean="0"/>
              <a:t>та</a:t>
            </a:r>
            <a:r>
              <a:rPr lang="ru-RU" dirty="0"/>
              <a:t> </a:t>
            </a:r>
            <a:r>
              <a:rPr lang="ru-RU" dirty="0" err="1" smtClean="0"/>
              <a:t>группові</a:t>
            </a:r>
            <a:r>
              <a:rPr lang="ru-RU" dirty="0" smtClean="0"/>
              <a:t> </a:t>
            </a:r>
            <a:r>
              <a:rPr lang="ru-RU" dirty="0" err="1" smtClean="0"/>
              <a:t>діалоги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 err="1" smtClean="0"/>
              <a:t>Потужний</a:t>
            </a:r>
            <a:r>
              <a:rPr lang="ru-RU" dirty="0" smtClean="0"/>
              <a:t> </a:t>
            </a:r>
            <a:r>
              <a:rPr lang="ru-RU" dirty="0" err="1" smtClean="0"/>
              <a:t>пошук</a:t>
            </a:r>
            <a:r>
              <a:rPr lang="ru-RU" dirty="0" smtClean="0"/>
              <a:t> та</a:t>
            </a:r>
            <a:r>
              <a:rPr lang="ru-RU" dirty="0"/>
              <a:t> </a:t>
            </a:r>
            <a:r>
              <a:rPr lang="ru-RU" dirty="0" err="1" smtClean="0"/>
              <a:t>архівування</a:t>
            </a:r>
            <a:r>
              <a:rPr lang="ru-RU" dirty="0" smtClean="0"/>
              <a:t>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ділитися</a:t>
            </a:r>
            <a:r>
              <a:rPr lang="ru-RU" dirty="0" smtClean="0"/>
              <a:t>, </a:t>
            </a:r>
            <a:r>
              <a:rPr lang="ru-RU" dirty="0" err="1" smtClean="0"/>
              <a:t>перглядати</a:t>
            </a:r>
            <a:r>
              <a:rPr lang="ru-RU" dirty="0" smtClean="0"/>
              <a:t> </a:t>
            </a:r>
            <a:r>
              <a:rPr lang="ru-RU" dirty="0" err="1" smtClean="0"/>
              <a:t>зображення</a:t>
            </a:r>
            <a:r>
              <a:rPr lang="ru-RU" dirty="0" smtClean="0"/>
              <a:t> </a:t>
            </a:r>
            <a:r>
              <a:rPr lang="ru-RU" dirty="0"/>
              <a:t>і </a:t>
            </a:r>
            <a:r>
              <a:rPr lang="ru-RU" dirty="0" err="1" smtClean="0"/>
              <a:t>відео</a:t>
            </a:r>
            <a:r>
              <a:rPr lang="ru-RU" dirty="0" smtClean="0"/>
              <a:t> прямо в </a:t>
            </a:r>
            <a:r>
              <a:rPr lang="ru-RU" dirty="0" err="1" smtClean="0"/>
              <a:t>додатку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 err="1" smtClean="0"/>
              <a:t>Синхронізація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r>
              <a:rPr lang="ru-RU" dirty="0" smtClean="0"/>
              <a:t> для </a:t>
            </a:r>
            <a:r>
              <a:rPr lang="ru-RU" dirty="0" err="1" smtClean="0"/>
              <a:t>різних</a:t>
            </a:r>
            <a:r>
              <a:rPr lang="ru-RU" dirty="0" smtClean="0"/>
              <a:t> платформ.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 err="1" smtClean="0"/>
              <a:t>Настроювані</a:t>
            </a:r>
            <a:r>
              <a:rPr lang="ru-RU" dirty="0" smtClean="0"/>
              <a:t> </a:t>
            </a:r>
            <a:r>
              <a:rPr lang="ru-RU" dirty="0" err="1"/>
              <a:t>у</a:t>
            </a:r>
            <a:r>
              <a:rPr lang="ru-RU" dirty="0" err="1" smtClean="0"/>
              <a:t>відомлення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 smtClean="0"/>
              <a:t>рабочого</a:t>
            </a:r>
            <a:r>
              <a:rPr lang="ru-RU" dirty="0" smtClean="0"/>
              <a:t> столу, </a:t>
            </a:r>
            <a:r>
              <a:rPr lang="ru-RU" dirty="0" err="1" smtClean="0"/>
              <a:t>мобільного</a:t>
            </a:r>
            <a:r>
              <a:rPr lang="ru-RU" dirty="0" smtClean="0"/>
              <a:t> пристрою </a:t>
            </a:r>
            <a:r>
              <a:rPr lang="ru-RU" dirty="0" err="1" smtClean="0"/>
              <a:t>чи</a:t>
            </a:r>
            <a:r>
              <a:rPr lang="ru-RU" dirty="0"/>
              <a:t> </a:t>
            </a:r>
            <a:r>
              <a:rPr lang="ru-RU" dirty="0" err="1" smtClean="0"/>
              <a:t>електроної</a:t>
            </a:r>
            <a:r>
              <a:rPr lang="ru-RU" dirty="0" smtClean="0"/>
              <a:t> </a:t>
            </a:r>
            <a:r>
              <a:rPr lang="ru-RU" dirty="0" err="1" smtClean="0"/>
              <a:t>пошти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264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  <a:r>
              <a:rPr lang="en-US" dirty="0"/>
              <a:t> (Agenda)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Functional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Smoke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Non-Functional testing: UI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Non-Functional testing: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Non-Functional testing: 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Non-Functional testing: </a:t>
            </a:r>
            <a:r>
              <a:rPr lang="en-US" sz="2800" dirty="0" smtClean="0"/>
              <a:t>Stress</a:t>
            </a:r>
            <a:endParaRPr lang="uk-UA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Internationalization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Localization</a:t>
            </a:r>
            <a:endParaRPr lang="uk-UA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Positive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Negative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3200" dirty="0"/>
          </a:p>
          <a:p>
            <a:endParaRPr lang="uk-U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77380"/>
            <a:ext cx="238451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85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12900"/>
            <a:ext cx="483488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400" b="1" dirty="0"/>
              <a:t>В</a:t>
            </a:r>
            <a:r>
              <a:rPr lang="uk-UA" sz="1400" b="1" dirty="0" smtClean="0"/>
              <a:t>имога</a:t>
            </a:r>
            <a:r>
              <a:rPr lang="en-US" sz="1400" b="1" dirty="0" smtClean="0"/>
              <a:t>: </a:t>
            </a:r>
            <a:r>
              <a:rPr lang="uk-UA" sz="1400" dirty="0"/>
              <a:t>Я</a:t>
            </a:r>
            <a:r>
              <a:rPr lang="uk-UA" sz="1400" dirty="0" smtClean="0"/>
              <a:t>к користувач я хочу  мати можливість створювати чат-канали</a:t>
            </a:r>
            <a:endParaRPr lang="uk-UA" sz="1400" dirty="0"/>
          </a:p>
          <a:p>
            <a:pPr marL="0" indent="0">
              <a:buNone/>
            </a:pPr>
            <a:r>
              <a:rPr lang="uk-UA" altLang="en-US" sz="1400" u="sng" dirty="0" smtClean="0"/>
              <a:t>Процедура  Функціонального тестування</a:t>
            </a:r>
            <a:r>
              <a:rPr lang="uk-UA" sz="1400" u="sng" dirty="0" smtClean="0"/>
              <a:t>:</a:t>
            </a:r>
            <a:endParaRPr lang="uk-UA" sz="1400" u="sng" dirty="0"/>
          </a:p>
          <a:p>
            <a:pPr marL="457200" indent="-457200">
              <a:buAutoNum type="arabicParenR"/>
            </a:pPr>
            <a:r>
              <a:rPr lang="uk-UA" sz="1400" dirty="0"/>
              <a:t>Відкрити головне вікно програми</a:t>
            </a:r>
          </a:p>
          <a:p>
            <a:pPr marL="457200" indent="-457200">
              <a:buAutoNum type="arabicParenR"/>
            </a:pPr>
            <a:r>
              <a:rPr lang="uk-UA" sz="1400" dirty="0"/>
              <a:t>В бічній панелі над переліком каналів нажати кнопку </a:t>
            </a:r>
            <a:r>
              <a:rPr lang="en-US" sz="1400" dirty="0"/>
              <a:t> “+”</a:t>
            </a:r>
            <a:r>
              <a:rPr lang="uk-UA" sz="1400" dirty="0"/>
              <a:t> </a:t>
            </a:r>
            <a:endParaRPr lang="en-US" sz="1400" dirty="0"/>
          </a:p>
          <a:p>
            <a:pPr marL="457200" indent="-457200">
              <a:buAutoNum type="arabicParenR"/>
            </a:pPr>
            <a:r>
              <a:rPr lang="uk-UA" sz="1400" dirty="0"/>
              <a:t>У </a:t>
            </a:r>
            <a:r>
              <a:rPr lang="uk-UA" sz="1400" dirty="0"/>
              <a:t>вікні </a:t>
            </a:r>
            <a:r>
              <a:rPr lang="en-US" sz="1400" dirty="0"/>
              <a:t>Create </a:t>
            </a:r>
            <a:r>
              <a:rPr lang="en-US" sz="1400" dirty="0"/>
              <a:t>new channel </a:t>
            </a:r>
            <a:r>
              <a:rPr lang="uk-UA" sz="1400" dirty="0"/>
              <a:t>заповнюємо обов’язкове текстове поле </a:t>
            </a:r>
            <a:r>
              <a:rPr lang="uk-UA" sz="1400" dirty="0"/>
              <a:t>і</a:t>
            </a:r>
            <a:r>
              <a:rPr lang="uk-UA" sz="1400" dirty="0"/>
              <a:t>м’я каналу</a:t>
            </a:r>
            <a:r>
              <a:rPr lang="en-US" sz="1400" dirty="0"/>
              <a:t> </a:t>
            </a:r>
            <a:r>
              <a:rPr lang="uk-UA" sz="1400" dirty="0"/>
              <a:t>та за бажанням заповнюємо мету каналу та його учасників</a:t>
            </a:r>
            <a:endParaRPr lang="uk-UA" sz="1400" dirty="0"/>
          </a:p>
          <a:p>
            <a:pPr marL="457200" indent="-457200">
              <a:buAutoNum type="arabicParenR"/>
            </a:pPr>
            <a:r>
              <a:rPr lang="uk-UA" sz="1400" dirty="0"/>
              <a:t>У </a:t>
            </a:r>
            <a:r>
              <a:rPr lang="uk-UA" sz="1400" dirty="0"/>
              <a:t>цьому ж вікні обираємо тип каналу </a:t>
            </a:r>
            <a:r>
              <a:rPr lang="uk-UA" sz="1400" dirty="0"/>
              <a:t>(</a:t>
            </a:r>
            <a:r>
              <a:rPr lang="uk-UA" sz="1400" dirty="0"/>
              <a:t>відкритий або закритий)</a:t>
            </a:r>
          </a:p>
          <a:p>
            <a:pPr marL="457200" indent="-457200">
              <a:buAutoNum type="arabicParenR"/>
            </a:pPr>
            <a:r>
              <a:rPr lang="uk-UA" sz="1400" dirty="0"/>
              <a:t>Натискаємо на кнопку «</a:t>
            </a:r>
            <a:r>
              <a:rPr lang="en-US" sz="1400" dirty="0"/>
              <a:t>Create channel</a:t>
            </a:r>
            <a:r>
              <a:rPr lang="uk-UA" sz="1400" dirty="0"/>
              <a:t>»</a:t>
            </a:r>
            <a:endParaRPr lang="en-US" sz="1400" dirty="0"/>
          </a:p>
          <a:p>
            <a:pPr marL="0" indent="0">
              <a:buNone/>
            </a:pPr>
            <a:r>
              <a:rPr lang="uk-UA" sz="1400" b="1" dirty="0"/>
              <a:t>Очікуваний результат:</a:t>
            </a:r>
            <a:r>
              <a:rPr lang="uk-UA" sz="1400" dirty="0"/>
              <a:t> </a:t>
            </a:r>
            <a:r>
              <a:rPr lang="uk-UA" sz="1400" dirty="0" smtClean="0"/>
              <a:t>Буде </a:t>
            </a:r>
            <a:r>
              <a:rPr lang="uk-UA" sz="1400" dirty="0"/>
              <a:t>створено </a:t>
            </a:r>
            <a:r>
              <a:rPr lang="uk-UA" sz="1400" dirty="0"/>
              <a:t>новий чат-канал</a:t>
            </a:r>
            <a:endParaRPr lang="en-US" sz="1400" dirty="0"/>
          </a:p>
          <a:p>
            <a:pPr marL="0" indent="0">
              <a:buNone/>
            </a:pPr>
            <a:r>
              <a:rPr lang="uk-UA" sz="1400" b="1" dirty="0"/>
              <a:t>Отриманий </a:t>
            </a:r>
            <a:r>
              <a:rPr lang="uk-UA" sz="1400" b="1" dirty="0"/>
              <a:t>результат:</a:t>
            </a:r>
            <a:r>
              <a:rPr lang="uk-UA" sz="1400" dirty="0"/>
              <a:t> </a:t>
            </a:r>
            <a:r>
              <a:rPr lang="uk-UA" sz="1400" dirty="0" smtClean="0"/>
              <a:t>Успішно </a:t>
            </a:r>
            <a:r>
              <a:rPr lang="uk-UA" sz="1400" dirty="0"/>
              <a:t>створений новий чат-канал</a:t>
            </a:r>
            <a:endParaRPr lang="uk-UA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82" y="3554760"/>
            <a:ext cx="394851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28" y="121196"/>
            <a:ext cx="2683626" cy="313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0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12900"/>
            <a:ext cx="4834880" cy="3657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b="1" dirty="0"/>
              <a:t>В</a:t>
            </a:r>
            <a:r>
              <a:rPr lang="uk-UA" b="1" dirty="0" smtClean="0"/>
              <a:t>имога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uk-UA" dirty="0" smtClean="0"/>
              <a:t> Як користувач я хочу надсилати повідомлення з прикріпленими файлами</a:t>
            </a:r>
            <a:endParaRPr lang="uk-UA" dirty="0"/>
          </a:p>
          <a:p>
            <a:pPr marL="0" indent="0">
              <a:buNone/>
            </a:pPr>
            <a:r>
              <a:rPr lang="uk-UA" u="sng" dirty="0" smtClean="0"/>
              <a:t>Процедура Функціонального тестування</a:t>
            </a:r>
            <a:r>
              <a:rPr lang="uk-UA" u="sng" dirty="0" smtClean="0"/>
              <a:t>:</a:t>
            </a:r>
            <a:endParaRPr lang="uk-UA" u="sng" dirty="0"/>
          </a:p>
          <a:p>
            <a:pPr marL="457200" indent="-457200">
              <a:buAutoNum type="arabicParenR"/>
            </a:pPr>
            <a:r>
              <a:rPr lang="uk-UA" dirty="0">
                <a:solidFill>
                  <a:prstClr val="black"/>
                </a:solidFill>
              </a:rPr>
              <a:t>Відкрити головне вікно програми</a:t>
            </a:r>
          </a:p>
          <a:p>
            <a:pPr marL="457200" indent="-457200">
              <a:buAutoNum type="arabicParenR"/>
            </a:pPr>
            <a:r>
              <a:rPr lang="uk-UA" dirty="0" smtClean="0">
                <a:solidFill>
                  <a:prstClr val="black"/>
                </a:solidFill>
              </a:rPr>
              <a:t>В лівому куті поля вводу повідомлень нажати екранну  кнопку «+»</a:t>
            </a:r>
            <a:endParaRPr lang="en-US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r>
              <a:rPr lang="uk-UA" dirty="0" smtClean="0">
                <a:solidFill>
                  <a:prstClr val="black"/>
                </a:solidFill>
              </a:rPr>
              <a:t>З випадного списку обрати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uk-UA" dirty="0" smtClean="0">
                <a:solidFill>
                  <a:prstClr val="black"/>
                </a:solidFill>
              </a:rPr>
              <a:t>пункт «</a:t>
            </a:r>
            <a:r>
              <a:rPr lang="en-US" dirty="0" smtClean="0">
                <a:solidFill>
                  <a:prstClr val="black"/>
                </a:solidFill>
              </a:rPr>
              <a:t>upload file</a:t>
            </a:r>
            <a:r>
              <a:rPr lang="uk-UA" dirty="0" smtClean="0">
                <a:solidFill>
                  <a:prstClr val="black"/>
                </a:solidFill>
              </a:rPr>
              <a:t>»</a:t>
            </a:r>
          </a:p>
          <a:p>
            <a:pPr marL="457200" indent="-457200">
              <a:buAutoNum type="arabicParenR"/>
            </a:pPr>
            <a:r>
              <a:rPr lang="uk-UA" dirty="0" smtClean="0">
                <a:solidFill>
                  <a:prstClr val="black"/>
                </a:solidFill>
              </a:rPr>
              <a:t>У вікні файлового менеджера обрати потрібний файл</a:t>
            </a:r>
          </a:p>
          <a:p>
            <a:pPr marL="457200" indent="-457200">
              <a:buAutoNum type="arabicParenR"/>
            </a:pPr>
            <a:r>
              <a:rPr lang="uk-UA" dirty="0" smtClean="0">
                <a:solidFill>
                  <a:prstClr val="black"/>
                </a:solidFill>
              </a:rPr>
              <a:t>Нажати кнопку «</a:t>
            </a:r>
            <a:r>
              <a:rPr lang="en-US" dirty="0" smtClean="0">
                <a:solidFill>
                  <a:prstClr val="black"/>
                </a:solidFill>
              </a:rPr>
              <a:t>Upload</a:t>
            </a:r>
            <a:r>
              <a:rPr lang="uk-UA" dirty="0" smtClean="0">
                <a:solidFill>
                  <a:prstClr val="black"/>
                </a:solidFill>
              </a:rPr>
              <a:t>» </a:t>
            </a:r>
          </a:p>
          <a:p>
            <a:pPr marL="0" indent="0">
              <a:buNone/>
            </a:pPr>
            <a:r>
              <a:rPr lang="uk-UA" b="1" dirty="0"/>
              <a:t>Очікуваний результат: </a:t>
            </a:r>
            <a:r>
              <a:rPr lang="uk-UA" dirty="0" smtClean="0"/>
              <a:t>Файл </a:t>
            </a:r>
            <a:r>
              <a:rPr lang="uk-UA" dirty="0"/>
              <a:t>буде успішно </a:t>
            </a:r>
            <a:r>
              <a:rPr lang="uk-UA" dirty="0" smtClean="0"/>
              <a:t>надіслано</a:t>
            </a:r>
            <a:endParaRPr lang="uk-UA" b="1" dirty="0" smtClean="0"/>
          </a:p>
          <a:p>
            <a:pPr marL="0" indent="0">
              <a:buNone/>
            </a:pPr>
            <a:r>
              <a:rPr lang="uk-UA" b="1" dirty="0" smtClean="0"/>
              <a:t>Отриманий </a:t>
            </a:r>
            <a:r>
              <a:rPr lang="uk-UA" b="1" dirty="0"/>
              <a:t>результат: </a:t>
            </a:r>
            <a:r>
              <a:rPr lang="uk-UA" dirty="0"/>
              <a:t>П</a:t>
            </a:r>
            <a:r>
              <a:rPr lang="uk-UA" dirty="0" smtClean="0"/>
              <a:t>овідомлення </a:t>
            </a:r>
            <a:r>
              <a:rPr lang="uk-UA" dirty="0"/>
              <a:t>з прикріпленим </a:t>
            </a:r>
            <a:r>
              <a:rPr lang="uk-UA" dirty="0" smtClean="0"/>
              <a:t> файлом </a:t>
            </a:r>
            <a:r>
              <a:rPr lang="uk-UA" dirty="0"/>
              <a:t>успішно надіслано та відображено в історії </a:t>
            </a:r>
            <a:r>
              <a:rPr lang="uk-UA" dirty="0" smtClean="0"/>
              <a:t>листування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35" y="17160"/>
            <a:ext cx="3671579" cy="300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31" y="3087068"/>
            <a:ext cx="3396097" cy="262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72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12900"/>
            <a:ext cx="5698976" cy="3657600"/>
          </a:xfrm>
        </p:spPr>
        <p:txBody>
          <a:bodyPr>
            <a:normAutofit fontScale="62500" lnSpcReduction="20000"/>
          </a:bodyPr>
          <a:lstStyle/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sz="2900" b="1" dirty="0" smtClean="0">
                <a:solidFill>
                  <a:prstClr val="black"/>
                </a:solidFill>
              </a:rPr>
              <a:t>Вимога:</a:t>
            </a:r>
            <a:r>
              <a:rPr lang="en-US" sz="2900" b="1" dirty="0" smtClean="0">
                <a:solidFill>
                  <a:prstClr val="black"/>
                </a:solidFill>
              </a:rPr>
              <a:t> </a:t>
            </a:r>
            <a:r>
              <a:rPr lang="uk-UA" sz="2900" b="1" dirty="0" smtClean="0">
                <a:solidFill>
                  <a:prstClr val="black"/>
                </a:solidFill>
              </a:rPr>
              <a:t> </a:t>
            </a:r>
            <a:r>
              <a:rPr lang="uk-UA" sz="2900" dirty="0">
                <a:solidFill>
                  <a:prstClr val="black"/>
                </a:solidFill>
              </a:rPr>
              <a:t>Я</a:t>
            </a:r>
            <a:r>
              <a:rPr lang="uk-UA" sz="2900" dirty="0" smtClean="0"/>
              <a:t>к користувач я хочу щоб нова версія </a:t>
            </a:r>
            <a:r>
              <a:rPr lang="ru-RU" sz="2900" i="1" dirty="0" err="1" smtClean="0"/>
              <a:t>Slack</a:t>
            </a:r>
            <a:r>
              <a:rPr lang="ru-RU" sz="2900" i="1" dirty="0" smtClean="0"/>
              <a:t> </a:t>
            </a:r>
            <a:r>
              <a:rPr lang="ru-RU" sz="2900" dirty="0" err="1" smtClean="0"/>
              <a:t>виконувала</a:t>
            </a:r>
            <a:r>
              <a:rPr lang="ru-RU" sz="2900" dirty="0" smtClean="0"/>
              <a:t> </a:t>
            </a:r>
            <a:r>
              <a:rPr lang="ru-RU" sz="2900" dirty="0" err="1" smtClean="0"/>
              <a:t>свої</a:t>
            </a:r>
            <a:r>
              <a:rPr lang="ru-RU" sz="2900" dirty="0" smtClean="0"/>
              <a:t> </a:t>
            </a:r>
            <a:r>
              <a:rPr lang="ru-RU" sz="2900" dirty="0" err="1" smtClean="0"/>
              <a:t>функції</a:t>
            </a:r>
            <a:r>
              <a:rPr lang="ru-RU" sz="2900" dirty="0" smtClean="0"/>
              <a:t> справно</a:t>
            </a:r>
            <a:r>
              <a:rPr lang="ru-RU" sz="2900" i="1" dirty="0" smtClean="0"/>
              <a:t> .</a:t>
            </a:r>
            <a:endParaRPr lang="en-US" sz="2900" i="1" dirty="0" smtClean="0"/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900" b="1" dirty="0" err="1">
                <a:solidFill>
                  <a:prstClr val="black"/>
                </a:solidFill>
              </a:rPr>
              <a:t>Оч</a:t>
            </a:r>
            <a:r>
              <a:rPr lang="uk-UA" sz="2900" b="1" dirty="0" err="1">
                <a:solidFill>
                  <a:prstClr val="black"/>
                </a:solidFill>
              </a:rPr>
              <a:t>ікуваний</a:t>
            </a:r>
            <a:r>
              <a:rPr lang="ru-RU" sz="2900" b="1" dirty="0">
                <a:solidFill>
                  <a:prstClr val="black"/>
                </a:solidFill>
              </a:rPr>
              <a:t> результат: </a:t>
            </a:r>
            <a:r>
              <a:rPr lang="uk-UA" sz="2900" dirty="0" smtClean="0">
                <a:solidFill>
                  <a:prstClr val="black"/>
                </a:solidFill>
              </a:rPr>
              <a:t>Додаток </a:t>
            </a:r>
            <a:r>
              <a:rPr lang="uk-UA" sz="2900" dirty="0">
                <a:solidFill>
                  <a:prstClr val="black"/>
                </a:solidFill>
              </a:rPr>
              <a:t>повинен успішно та без збоїв виконувати свої основні функції </a:t>
            </a:r>
            <a:endParaRPr lang="en-US" sz="2900" i="1" dirty="0" smtClean="0"/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en-US" sz="2900" u="sng" dirty="0" smtClean="0">
                <a:solidFill>
                  <a:prstClr val="black"/>
                </a:solidFill>
              </a:rPr>
              <a:t>Процедура димового</a:t>
            </a:r>
            <a:r>
              <a:rPr lang="en-US" altLang="en-US" sz="2900" u="sng" dirty="0" smtClean="0">
                <a:solidFill>
                  <a:prstClr val="black"/>
                </a:solidFill>
              </a:rPr>
              <a:t> </a:t>
            </a:r>
            <a:r>
              <a:rPr lang="uk-UA" altLang="en-US" sz="2900" u="sng" dirty="0" smtClean="0">
                <a:solidFill>
                  <a:prstClr val="black"/>
                </a:solidFill>
              </a:rPr>
              <a:t>тестування</a:t>
            </a:r>
            <a:r>
              <a:rPr lang="uk-UA" sz="2900" u="sng" dirty="0" smtClean="0">
                <a:solidFill>
                  <a:prstClr val="black"/>
                </a:solidFill>
              </a:rPr>
              <a:t>:</a:t>
            </a:r>
            <a:endParaRPr lang="uk-UA" sz="2900" u="sng" dirty="0">
              <a:solidFill>
                <a:prstClr val="black"/>
              </a:solidFill>
            </a:endParaRP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2900" dirty="0"/>
              <a:t>Запускаємо </a:t>
            </a:r>
            <a:r>
              <a:rPr lang="uk-UA" sz="2900" dirty="0"/>
              <a:t>додаток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2900" dirty="0"/>
              <a:t>Вводимо </a:t>
            </a:r>
            <a:r>
              <a:rPr lang="en-US" sz="2900" dirty="0"/>
              <a:t>Slack </a:t>
            </a:r>
            <a:r>
              <a:rPr lang="uk-UA" sz="2900" dirty="0"/>
              <a:t>домен команди  </a:t>
            </a:r>
            <a:endParaRPr lang="uk-UA" sz="2900" dirty="0"/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2900" dirty="0"/>
              <a:t>Вводимо </a:t>
            </a:r>
            <a:r>
              <a:rPr lang="en-US" sz="2900" dirty="0"/>
              <a:t>e-mail </a:t>
            </a:r>
            <a:r>
              <a:rPr lang="uk-UA" sz="2900" dirty="0"/>
              <a:t>і</a:t>
            </a:r>
            <a:r>
              <a:rPr lang="uk-UA" sz="2900" dirty="0"/>
              <a:t> </a:t>
            </a:r>
            <a:r>
              <a:rPr lang="uk-UA" sz="2900" dirty="0"/>
              <a:t>пароль</a:t>
            </a:r>
          </a:p>
          <a:p>
            <a:pPr marL="457200" indent="-457200" fontAlgn="base">
              <a:lnSpc>
                <a:spcPct val="120000"/>
              </a:lnSpc>
              <a:spcAft>
                <a:spcPct val="0"/>
              </a:spcAft>
              <a:buFont typeface="Wingdings 2"/>
              <a:buAutoNum type="arabicParenR"/>
            </a:pPr>
            <a:r>
              <a:rPr lang="uk-UA" sz="2900" dirty="0"/>
              <a:t>Натискаємо кнопку </a:t>
            </a:r>
            <a:r>
              <a:rPr lang="uk-UA" sz="2900" dirty="0"/>
              <a:t>«</a:t>
            </a:r>
            <a:r>
              <a:rPr lang="en-US" sz="2900" dirty="0"/>
              <a:t>Sign in</a:t>
            </a:r>
            <a:r>
              <a:rPr lang="uk-UA" sz="2900" dirty="0"/>
              <a:t>»</a:t>
            </a:r>
            <a:endParaRPr lang="en-US" sz="2900" dirty="0"/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sz="2900" b="1" dirty="0" smtClean="0">
                <a:solidFill>
                  <a:prstClr val="black"/>
                </a:solidFill>
              </a:rPr>
              <a:t>Проміжний </a:t>
            </a:r>
            <a:r>
              <a:rPr lang="uk-UA" sz="2900" b="1" dirty="0" smtClean="0">
                <a:solidFill>
                  <a:prstClr val="black"/>
                </a:solidFill>
              </a:rPr>
              <a:t>результат:  </a:t>
            </a:r>
            <a:r>
              <a:rPr lang="uk-UA" sz="2900" dirty="0" smtClean="0">
                <a:solidFill>
                  <a:prstClr val="black"/>
                </a:solidFill>
              </a:rPr>
              <a:t>Здійснено успішну авторизацію</a:t>
            </a:r>
            <a:endParaRPr lang="uk-UA" sz="2900" dirty="0">
              <a:solidFill>
                <a:prstClr val="black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33" y="365158"/>
            <a:ext cx="2016224" cy="1614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07" y="2281436"/>
            <a:ext cx="2008450" cy="223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632" y="4874645"/>
            <a:ext cx="19907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43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12900"/>
            <a:ext cx="5554960" cy="3657600"/>
          </a:xfrm>
        </p:spPr>
        <p:txBody>
          <a:bodyPr>
            <a:normAutofit fontScale="62500" lnSpcReduction="20000"/>
          </a:bodyPr>
          <a:lstStyle/>
          <a:p>
            <a:pPr marL="514350" indent="-51435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 startAt="4"/>
            </a:pPr>
            <a:r>
              <a:rPr lang="uk-UA" sz="2800" dirty="0"/>
              <a:t>Обираємо </a:t>
            </a:r>
            <a:r>
              <a:rPr lang="uk-UA" sz="2800" dirty="0" smtClean="0"/>
              <a:t>канал із лівої бічної панелі</a:t>
            </a:r>
            <a:endParaRPr lang="uk-UA" sz="2800" dirty="0"/>
          </a:p>
          <a:p>
            <a:pPr marL="514350" indent="-51435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 startAt="4"/>
            </a:pPr>
            <a:r>
              <a:rPr lang="uk-UA" sz="2800" dirty="0"/>
              <a:t>Вводимо в текстове поле довільне повідомлення та надсилаємо його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sz="2800" b="1" dirty="0"/>
              <a:t>Проміжний результат: </a:t>
            </a:r>
            <a:r>
              <a:rPr lang="uk-UA" sz="2800" dirty="0"/>
              <a:t>П</a:t>
            </a:r>
            <a:r>
              <a:rPr lang="uk-UA" sz="2800" dirty="0" smtClean="0"/>
              <a:t>овідомлення </a:t>
            </a:r>
            <a:r>
              <a:rPr lang="uk-UA" sz="2800" dirty="0"/>
              <a:t>успішно надіслано та відображено в історії </a:t>
            </a:r>
            <a:r>
              <a:rPr lang="uk-UA" sz="2800" dirty="0" smtClean="0"/>
              <a:t>листування</a:t>
            </a:r>
            <a:endParaRPr lang="en-US" sz="2800" dirty="0" smtClean="0"/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 startAt="6"/>
            </a:pPr>
            <a:r>
              <a:rPr lang="uk-UA" sz="2800" dirty="0"/>
              <a:t>В лівій бічній панелі обираємо пункт з іменем команди 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 startAt="6"/>
            </a:pPr>
            <a:r>
              <a:rPr lang="uk-UA" sz="2800" dirty="0"/>
              <a:t>З випадного меню обираємо пункт </a:t>
            </a:r>
            <a:r>
              <a:rPr lang="ru-RU" sz="2800" dirty="0"/>
              <a:t>«</a:t>
            </a:r>
            <a:r>
              <a:rPr lang="en-US" sz="2800" dirty="0"/>
              <a:t>Sign out of team</a:t>
            </a:r>
            <a:r>
              <a:rPr lang="ru-RU" sz="2800" dirty="0"/>
              <a:t>»</a:t>
            </a:r>
            <a:endParaRPr lang="uk-UA" sz="28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sz="2800" b="1" dirty="0">
                <a:solidFill>
                  <a:prstClr val="black"/>
                </a:solidFill>
              </a:rPr>
              <a:t>Проміжний результат: </a:t>
            </a:r>
            <a:r>
              <a:rPr lang="uk-UA" sz="2800" dirty="0">
                <a:solidFill>
                  <a:prstClr val="black"/>
                </a:solidFill>
              </a:rPr>
              <a:t>Користувач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uk-UA" sz="2800" dirty="0" err="1" smtClean="0">
                <a:solidFill>
                  <a:prstClr val="black"/>
                </a:solidFill>
              </a:rPr>
              <a:t>перенаправлений</a:t>
            </a:r>
            <a:r>
              <a:rPr lang="uk-UA" sz="2800" dirty="0" smtClean="0">
                <a:solidFill>
                  <a:prstClr val="black"/>
                </a:solidFill>
              </a:rPr>
              <a:t> </a:t>
            </a:r>
            <a:r>
              <a:rPr lang="uk-UA" sz="2800" dirty="0">
                <a:solidFill>
                  <a:prstClr val="black"/>
                </a:solidFill>
              </a:rPr>
              <a:t>на сторінку авторизації до </a:t>
            </a:r>
            <a:r>
              <a:rPr lang="en-US" sz="2800" dirty="0">
                <a:solidFill>
                  <a:prstClr val="black"/>
                </a:solidFill>
              </a:rPr>
              <a:t>Slack</a:t>
            </a:r>
            <a:r>
              <a:rPr lang="uk-UA" sz="2800" dirty="0">
                <a:solidFill>
                  <a:prstClr val="black"/>
                </a:solidFill>
              </a:rPr>
              <a:t> </a:t>
            </a:r>
            <a:r>
              <a:rPr lang="uk-UA" sz="2800" dirty="0" smtClean="0">
                <a:solidFill>
                  <a:prstClr val="black"/>
                </a:solidFill>
              </a:rPr>
              <a:t>команди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sz="2800" b="1" dirty="0">
                <a:solidFill>
                  <a:prstClr val="black"/>
                </a:solidFill>
              </a:rPr>
              <a:t>О</a:t>
            </a:r>
            <a:r>
              <a:rPr lang="uk-UA" sz="2800" b="1" dirty="0" smtClean="0">
                <a:solidFill>
                  <a:prstClr val="black"/>
                </a:solidFill>
              </a:rPr>
              <a:t>триманий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uk-UA" sz="2800" b="1" dirty="0">
                <a:solidFill>
                  <a:prstClr val="black"/>
                </a:solidFill>
              </a:rPr>
              <a:t>р</a:t>
            </a:r>
            <a:r>
              <a:rPr lang="uk-UA" sz="2800" b="1" dirty="0" smtClean="0">
                <a:solidFill>
                  <a:prstClr val="black"/>
                </a:solidFill>
              </a:rPr>
              <a:t>езультат</a:t>
            </a:r>
            <a:r>
              <a:rPr lang="uk-UA" sz="2800" b="1" dirty="0">
                <a:solidFill>
                  <a:prstClr val="black"/>
                </a:solidFill>
              </a:rPr>
              <a:t>: </a:t>
            </a:r>
            <a:r>
              <a:rPr lang="uk-UA" sz="2800" dirty="0" smtClean="0">
                <a:solidFill>
                  <a:prstClr val="black"/>
                </a:solidFill>
              </a:rPr>
              <a:t>Всі </a:t>
            </a:r>
            <a:r>
              <a:rPr lang="uk-UA" sz="2800" dirty="0">
                <a:solidFill>
                  <a:prstClr val="black"/>
                </a:solidFill>
              </a:rPr>
              <a:t>протестовані підсистеми працюють успішно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sz="2800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52" y="1493944"/>
            <a:ext cx="24708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09" y="2641476"/>
            <a:ext cx="271155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60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testing: UI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12900"/>
            <a:ext cx="4546848" cy="3657600"/>
          </a:xfrm>
        </p:spPr>
        <p:txBody>
          <a:bodyPr>
            <a:normAutofit fontScale="55000" lnSpcReduction="2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b="1" dirty="0"/>
              <a:t>Вимога : </a:t>
            </a:r>
            <a:r>
              <a:rPr lang="uk-UA" dirty="0"/>
              <a:t>Як користувач, я хочу, щоб при закріплені головного вікна додатку в лівому або правому куті екрану я міг взаємодіяти з всіма його елементами  повною </a:t>
            </a:r>
            <a:r>
              <a:rPr lang="uk-UA" dirty="0" smtClean="0"/>
              <a:t>мірою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u="sng" dirty="0" smtClean="0"/>
              <a:t>Процедура </a:t>
            </a:r>
            <a:r>
              <a:rPr lang="uk-UA" u="sng" dirty="0" err="1"/>
              <a:t>Нефункціонального</a:t>
            </a:r>
            <a:r>
              <a:rPr lang="uk-UA" u="sng" dirty="0"/>
              <a:t> тестування:</a:t>
            </a:r>
            <a:r>
              <a:rPr lang="en-US" u="sng" dirty="0"/>
              <a:t> UI:</a:t>
            </a:r>
            <a:endParaRPr lang="uk-UA" u="sng" dirty="0"/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uk-UA" dirty="0" smtClean="0"/>
              <a:t>Закріпити </a:t>
            </a:r>
            <a:r>
              <a:rPr lang="uk-UA" dirty="0"/>
              <a:t>головне вікно додатку в лівому або правому куті екрану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uk-UA" dirty="0" smtClean="0"/>
              <a:t>Перевірити </a:t>
            </a:r>
            <a:r>
              <a:rPr lang="uk-UA" dirty="0"/>
              <a:t>чи всі елементи присутні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uk-UA" dirty="0" smtClean="0"/>
              <a:t>Перевірити </a:t>
            </a:r>
            <a:r>
              <a:rPr lang="uk-UA" dirty="0"/>
              <a:t>чи всі елементи можна переглянути повністю  не змінюючи розмір </a:t>
            </a:r>
            <a:r>
              <a:rPr lang="uk-UA" dirty="0" smtClean="0"/>
              <a:t>вікна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b="1" dirty="0" err="1"/>
              <a:t>Очікуваний</a:t>
            </a:r>
            <a:r>
              <a:rPr lang="ru-RU" b="1" dirty="0"/>
              <a:t> результат:  </a:t>
            </a:r>
            <a:r>
              <a:rPr lang="uk-UA" dirty="0" smtClean="0"/>
              <a:t>При </a:t>
            </a:r>
            <a:r>
              <a:rPr lang="uk-UA" dirty="0"/>
              <a:t>закріплені головного вікна додатку в лівому або правому куті екрану </a:t>
            </a:r>
            <a:r>
              <a:rPr lang="uk-UA" dirty="0" smtClean="0"/>
              <a:t>користувач  взаємодіятиме </a:t>
            </a:r>
            <a:r>
              <a:rPr lang="uk-UA" dirty="0"/>
              <a:t>з </a:t>
            </a:r>
            <a:r>
              <a:rPr lang="uk-UA" dirty="0" smtClean="0"/>
              <a:t>усіма </a:t>
            </a:r>
            <a:r>
              <a:rPr lang="uk-UA" dirty="0"/>
              <a:t>його елементами  повною </a:t>
            </a:r>
            <a:r>
              <a:rPr lang="uk-UA" dirty="0" smtClean="0"/>
              <a:t>мірою</a:t>
            </a:r>
            <a:endParaRPr lang="ru-RU" dirty="0"/>
          </a:p>
          <a:p>
            <a:pPr marL="0" indent="0">
              <a:lnSpc>
                <a:spcPct val="90000"/>
              </a:lnSpc>
              <a:buNone/>
            </a:pPr>
            <a:r>
              <a:rPr lang="ru-RU" b="1" dirty="0" err="1"/>
              <a:t>Отриманий</a:t>
            </a:r>
            <a:r>
              <a:rPr lang="ru-RU" b="1" dirty="0"/>
              <a:t> </a:t>
            </a:r>
            <a:r>
              <a:rPr lang="ru-RU" b="1" dirty="0" smtClean="0"/>
              <a:t>результат:  </a:t>
            </a:r>
            <a:r>
              <a:rPr lang="uk-UA" dirty="0" smtClean="0"/>
              <a:t>При </a:t>
            </a:r>
            <a:r>
              <a:rPr lang="uk-UA" dirty="0"/>
              <a:t>закріплені головного вікна додатку в лівому або правому куті екрану </a:t>
            </a:r>
            <a:r>
              <a:rPr lang="uk-UA" dirty="0" smtClean="0"/>
              <a:t>користувачеві обрізало вивід панелі пошуку та не надано можливості переглянути цей компонент повністю(наприклад за допомогою стрічки  </a:t>
            </a:r>
            <a:r>
              <a:rPr lang="uk-UA" dirty="0" err="1" smtClean="0"/>
              <a:t>прогортування</a:t>
            </a:r>
            <a:r>
              <a:rPr lang="uk-UA" dirty="0" smtClean="0"/>
              <a:t>) без зміни розміру вікна.</a:t>
            </a:r>
            <a:endParaRPr lang="uk-UA" dirty="0"/>
          </a:p>
          <a:p>
            <a:pPr marL="0" indent="0">
              <a:lnSpc>
                <a:spcPct val="90000"/>
              </a:lnSpc>
              <a:buNone/>
            </a:pP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9388"/>
            <a:ext cx="3384376" cy="339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63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354</TotalTime>
  <Words>1084</Words>
  <Application>Microsoft Office PowerPoint</Application>
  <PresentationFormat>Екран (16:10)</PresentationFormat>
  <Paragraphs>160</Paragraphs>
  <Slides>17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18" baseType="lpstr">
      <vt:lpstr>Потік</vt:lpstr>
      <vt:lpstr>Тестування додатку Slack</vt:lpstr>
      <vt:lpstr>Завдання</vt:lpstr>
      <vt:lpstr>Про додаток Slack</vt:lpstr>
      <vt:lpstr>План (Agenda)</vt:lpstr>
      <vt:lpstr>Functional Testing</vt:lpstr>
      <vt:lpstr>Functional Testing</vt:lpstr>
      <vt:lpstr>Smoke Testing</vt:lpstr>
      <vt:lpstr>Smoke Testing</vt:lpstr>
      <vt:lpstr>Non-functional testing: UI</vt:lpstr>
      <vt:lpstr>Non-functional testing: Performance</vt:lpstr>
      <vt:lpstr>Non-functional testing: Load</vt:lpstr>
      <vt:lpstr>Non-functional testing: Stress</vt:lpstr>
      <vt:lpstr> Internationalization</vt:lpstr>
      <vt:lpstr>Localization</vt:lpstr>
      <vt:lpstr>Positive testing</vt:lpstr>
      <vt:lpstr>Negative testing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додатку Slack</dc:title>
  <dc:creator>Admin</dc:creator>
  <cp:lastModifiedBy>Admin</cp:lastModifiedBy>
  <cp:revision>66</cp:revision>
  <dcterms:created xsi:type="dcterms:W3CDTF">2016-04-20T23:21:33Z</dcterms:created>
  <dcterms:modified xsi:type="dcterms:W3CDTF">2016-04-27T23:34:31Z</dcterms:modified>
</cp:coreProperties>
</file>