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61DEB-D7F5-47BD-8828-8C3E2BF2647B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B77DB-A888-40E1-87A5-84136AD15530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0469C-246E-4431-AAC3-609FC732CCC3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D8F43-E4C4-4183-8ED9-2BFC8936F7DF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EFB3B-5858-4A74-AB2A-12C7A4A1B583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5D2F0-D7E6-4DA3-AA44-8035ABA3F3F3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6D6D-F453-466E-B68E-BACCD3FEC6E9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F4380-F551-47A5-BA19-F1A122328D53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F703A-BD61-499E-BCFF-2E6FBE9C653D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CAF31-53FA-4DF4-8D96-A1581AE89D4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E2108-4E6E-43FB-A355-59ECABB39ED5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E38B-4370-486F-A151-383434EEA822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C2EB8-4DC8-4BFF-A972-950302C65962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449BE-AF17-4FE5-8890-810CB9B01228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F8972-D194-446A-A800-895E36C1BE34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3B57-1AD8-44AD-BE4A-9269C07AB2B2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55D3-0F68-4A3E-B916-CEC51117B6CC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19F0F-7BFA-43F4-8BCE-18E3C9EA9990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D8DCB-9233-4446-976D-97E7FD85BCA9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4898-2ACB-4000-A7EB-5B39D4E4C7FF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7E8F7-B893-419C-9B60-336625608437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6FAE5-DF3E-4945-978A-74BDA549BDDA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975" y="573088"/>
            <a:ext cx="85725" cy="573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325" y="573088"/>
            <a:ext cx="576263" cy="573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1544638"/>
            <a:ext cx="73152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2770188"/>
            <a:ext cx="73152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100" y="549275"/>
            <a:ext cx="1189038" cy="296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alpha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A6E506-92BB-4A63-A2C2-1D4D2C760BB8}" type="datetime1">
              <a:rPr lang="en-US"/>
              <a:pPr>
                <a:defRPr/>
              </a:pPr>
              <a:t>4/21/2016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549275"/>
            <a:ext cx="9398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BA873-D5A7-4100-BEEC-87163CAF397A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663"/>
            <a:ext cx="2246312" cy="301625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1403350" y="1387475"/>
            <a:ext cx="7315200" cy="2595563"/>
          </a:xfrm>
        </p:spPr>
        <p:txBody>
          <a:bodyPr/>
          <a:lstStyle/>
          <a:p>
            <a:pPr algn="r" eaLnBrk="1" hangingPunct="1">
              <a:defRPr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Тестування додатку </a:t>
            </a:r>
            <a:r>
              <a:rPr lang="uk-UA" sz="4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SurveyMonkey</a:t>
            </a:r>
            <a:endParaRPr lang="en-US" sz="4000" smtClean="0">
              <a:latin typeface="Times New Roman" pitchFamily="18" charset="0"/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585788" y="4157663"/>
            <a:ext cx="7315200" cy="114458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Виконав студент групи ПІ-13-1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(2)</a:t>
            </a:r>
            <a:endParaRPr lang="en-US" sz="240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eaLnBrk="1" hangingPunct="1">
              <a:defRPr/>
            </a:pP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Кудярський Ігор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B1396C-3F93-4171-AAD0-7EF09CA2A946}" type="slidenum">
              <a:rPr lang="en-US" smtClean="0"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uk-UA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03288" y="241300"/>
            <a:ext cx="7315200" cy="115411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Performance</a:t>
            </a:r>
            <a:endParaRPr lang="uk-UA" sz="36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646113" y="1673225"/>
            <a:ext cx="8339137" cy="30003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Вимога</a:t>
            </a:r>
            <a:r>
              <a:rPr lang="en-US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 щоб система реагувала менш, ніж за 7 секунд після натискання кнопки</a:t>
            </a:r>
            <a:r>
              <a:rPr lang="uk-UA" sz="16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“Создать опрос” 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сторінці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“Мои опросы”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при створенні нового опитування.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Нефункціонального тестування:</a:t>
            </a:r>
            <a:r>
              <a:rPr lang="en-US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Performance </a:t>
            </a:r>
            <a:r>
              <a:rPr lang="en-US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endParaRPr lang="uk-UA" sz="16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Перейти на сторінку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додатку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“Создать опрос”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Увімкнути синхронно з натисненням кнопки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“Создать опрос” 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секундомір;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 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кнопка система реагуватиме і відкриватиме нове вікно менше 7-ми секунд при натисканні кнопки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“Создать опрос”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на сторінці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при створенні нового опитування після натискання кнопки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“Создать опрос” 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сторінці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“Мои опросы”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 система відкрила нове вікно приблизно за 5 секунд. Тому продуктивність програми є хорошою, але не найкращою.</a:t>
            </a:r>
          </a:p>
        </p:txBody>
      </p:sp>
      <p:sp>
        <p:nvSpPr>
          <p:cNvPr id="22531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EF03193-0AAB-471D-97D2-D29ABE4304BD}" type="slidenum">
              <a:rPr lang="en-US" sz="1200">
                <a:latin typeface="Times New Roman" pitchFamily="18" charset="0"/>
              </a:rPr>
              <a:pPr algn="r"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32" name="AutoShape 6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3" name="AutoShape 8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4" name="AutoShape 10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5" name="AutoShape 12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6" name="AutoShape 14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7" name="AutoShape 16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8" name="AutoShape 18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9" name="AutoShape 20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0" name="AutoShape 22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1" name="AutoShape 24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2" name="AutoShape 26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3" name="AutoShape 28" descr="Z"/>
          <p:cNvSpPr>
            <a:spLocks noChangeAspect="1" noChangeArrowheads="1"/>
          </p:cNvSpPr>
          <p:nvPr/>
        </p:nvSpPr>
        <p:spPr bwMode="auto">
          <a:xfrm>
            <a:off x="2882900" y="50498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pic>
        <p:nvPicPr>
          <p:cNvPr id="22544" name="Picture 30" descr="Результат пошуку зображень за запитом &quot;performance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4598988"/>
            <a:ext cx="2438400" cy="18764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2545" name="AutoShape 32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6" name="AutoShape 34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7" name="AutoShape 36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8" name="AutoShape 38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9" name="AutoShape 40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0" name="AutoShape 42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1" name="AutoShape 44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2" name="AutoShape 46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3" name="AutoShape 48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4" name="AutoShape 50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5" name="AutoShape 52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6" name="AutoShape 54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7" name="AutoShape 56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8" name="AutoShape 58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9" name="AutoShape 60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0" name="AutoShape 62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1" name="AutoShape 64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2" name="AutoShape 66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3" name="AutoShape 68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5" name="AutoShape 37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33413" y="192088"/>
            <a:ext cx="7523162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Load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14338" y="1441450"/>
            <a:ext cx="8412162" cy="3136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</a:t>
            </a: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Система повинна підтримувати роботу 4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00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користувачів одночасно.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alt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</a:t>
            </a:r>
            <a:r>
              <a:rPr lang="en-US" alt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Load </a:t>
            </a:r>
            <a:r>
              <a:rPr lang="uk-UA" alt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тестування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Завантажити головну сторінку додатку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ru-RU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Авторизуватися в системі, вводячи користувацьке ім’я та пароль.</a:t>
            </a:r>
          </a:p>
          <a:p>
            <a:pPr>
              <a:lnSpc>
                <a:spcPct val="90000"/>
              </a:lnSpc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“Вход”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en-US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Повторити попередні пункти 400 разів (за 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допомогою інструменту автоматизації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 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система має впоратися з такою кількістю користувачів.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Отриманий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система впоралася з 400 користувачами.</a:t>
            </a:r>
          </a:p>
        </p:txBody>
      </p:sp>
      <p:sp>
        <p:nvSpPr>
          <p:cNvPr id="23555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BDEA5A0-6582-469E-99E3-72154FD75F8D}" type="slidenum">
              <a:rPr lang="en-US" sz="1200">
                <a:latin typeface="Times New Roman" pitchFamily="18" charset="0"/>
              </a:rPr>
              <a:pPr algn="r"/>
              <a:t>11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3557" name="Picture 5" descr="Результат пошуку зображень за запитом &quot;load testing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632325"/>
            <a:ext cx="2705100" cy="16859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841375" y="312738"/>
            <a:ext cx="7107238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Stress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584200" y="1770063"/>
            <a:ext cx="8085138" cy="30019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</a:t>
            </a: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Система повинна підтримувати роботу 6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00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користувачів одночасно.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alt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</a:t>
            </a:r>
            <a:r>
              <a:rPr lang="en-US" alt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Load </a:t>
            </a:r>
            <a:r>
              <a:rPr lang="uk-UA" alt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тестування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Завантажити головну сторінку додатку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ru-RU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Авторизуватися в системі, вводячи користувацьке ім’я та пароль.</a:t>
            </a:r>
          </a:p>
          <a:p>
            <a:pPr>
              <a:lnSpc>
                <a:spcPct val="80000"/>
              </a:lnSpc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“Вход”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en-US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Повторити попередні пункти 600 разів (за 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допомогою інструменту автоматизації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 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система має впоратися з такою кількістю користувачів.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Отриманий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система впоралася з 600 користувачами.</a:t>
            </a:r>
          </a:p>
        </p:txBody>
      </p:sp>
      <p:sp>
        <p:nvSpPr>
          <p:cNvPr id="24579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837CF9D-2850-4A8C-9C98-9AAD9FB13965}" type="slidenum">
              <a:rPr lang="en-US" sz="1200">
                <a:latin typeface="Times New Roman" pitchFamily="18" charset="0"/>
              </a:rPr>
              <a:pPr algn="r"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581" name="AutoShape 5" descr="Результат пошуку зображень за запитом &quot;stress test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pic>
        <p:nvPicPr>
          <p:cNvPr id="24583" name="Picture 7" descr="Результат пошуку зображень за запитом &quot;stress tes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588" y="4748213"/>
            <a:ext cx="2466975" cy="1847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28675" y="338138"/>
            <a:ext cx="7315200" cy="1154112"/>
          </a:xfrm>
        </p:spPr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Localization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622300" y="1574800"/>
            <a:ext cx="8156575" cy="34528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Вимога: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 змінити мову на сторінці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так що вся текстова інформація має бути переведена на вибрану мову.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ru-RU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Локалізація тестування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Перейти на сторінку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додатку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ru-RU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даній сторінці вся текстова інформація подана російською мовою, тому змінити її на українську;</a:t>
            </a:r>
          </a:p>
          <a:p>
            <a:pPr>
              <a:lnSpc>
                <a:spcPct val="90000"/>
              </a:lnSpc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Серед допустимих мов сервісу української немає, тому неможливо перевести інформацію на неї;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 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вся текстова інформація на сторінці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має бути переведена на вибрану мову.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Отриманий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текстова інформація на сторінці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не переведена на вибрану мову.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8DCF55D-41CB-4D62-9088-35B974C82FD0}" type="slidenum">
              <a:rPr lang="en-US" sz="1200">
                <a:latin typeface="Times New Roman" pitchFamily="18" charset="0"/>
              </a:rPr>
              <a:pPr algn="r"/>
              <a:t>13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" y="5310188"/>
            <a:ext cx="8054975" cy="63341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890588" y="288925"/>
            <a:ext cx="7315200" cy="1154113"/>
          </a:xfrm>
        </p:spPr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Positive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4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testing</a:t>
            </a:r>
            <a:endParaRPr lang="uk-UA" sz="4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392113" y="1576388"/>
            <a:ext cx="5975350" cy="48387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ru-RU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Вимога: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зареєстрований користувач, я хочу мати можливість входити в систему.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ru-RU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Позитивне тестування</a:t>
            </a:r>
            <a:r>
              <a:rPr lang="ru-RU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 адресному рядку браузера відкрити 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URL: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https://ru.surveymonkey.com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початковій сторінці сервісу, що завантажилась натиснути кнопку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“Вход”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“Войдите в свою учетную запись”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заповнити поля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имя пользователя”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і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пароль”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“Вход”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здійснено перехід на сторінку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здійснено перехід на сторінку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uk-UA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6627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074F85-A1FD-446A-812D-E1297A477B6B}" type="slidenum">
              <a:rPr lang="en-US" sz="1200">
                <a:latin typeface="Times New Roman" pitchFamily="18" charset="0"/>
              </a:rPr>
              <a:pPr algn="r"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6630" name="AutoShape 6" descr="Результат пошуку зображень за запитом &quot;позитив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sp>
        <p:nvSpPr>
          <p:cNvPr id="26632" name="AutoShape 8" descr="Результат пошуку зображень за запитом &quot;позитив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sp>
        <p:nvSpPr>
          <p:cNvPr id="26634" name="AutoShape 10" descr="Результат пошуку зображень за запитом &quot;позитив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sp>
        <p:nvSpPr>
          <p:cNvPr id="26636" name="AutoShape 12" descr="Результат пошуку зображень за запитом &quot;позитив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pic>
        <p:nvPicPr>
          <p:cNvPr id="26638" name="Picture 14" descr="завантаже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4275" y="2762250"/>
            <a:ext cx="2600325" cy="17621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663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825" y="5586413"/>
            <a:ext cx="8570913" cy="7683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69925" y="265113"/>
            <a:ext cx="7315200" cy="1154112"/>
          </a:xfrm>
        </p:spPr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Negative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4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testing</a:t>
            </a:r>
            <a:endParaRPr lang="uk-UA" sz="4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476250" y="1611313"/>
            <a:ext cx="5668963" cy="47942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 я повинен ввести принаймні 7 символів в поле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“Выберите пароль”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Негативне тестування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сторінці реєстрації заповнити всі обов’язкові поля;</a:t>
            </a: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Ввести дійсні значення в поля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имя пользователя”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“Выберите пароль”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“Подтвердите пароль”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свой адрес електронной почты”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Помістити 4 символи в поле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имя пользователя”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Помістити 5 символів в поля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“Выберите пароль”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“Подтвердите пароль”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Помістити 12 символів в поле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свой адрес електронной почты”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“Регистрация”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uk-UA" sz="160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під полями з невірно введеними даними або з недостатньою кількістю символів виведеться одне з повідомлень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“Извините, данное имя пользователя уже используется”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пароль как минимум из 7 символов”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Отриманий результат: 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відповідає очікуваному.</a:t>
            </a:r>
          </a:p>
        </p:txBody>
      </p:sp>
      <p:sp>
        <p:nvSpPr>
          <p:cNvPr id="27651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0C69BF0-E0A9-4A22-9ACF-8BDD5F04F273}" type="slidenum">
              <a:rPr lang="en-US" sz="1200">
                <a:latin typeface="Times New Roman" pitchFamily="18" charset="0"/>
              </a:rPr>
              <a:pPr algn="r"/>
              <a:t>15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38" y="2122488"/>
            <a:ext cx="2944812" cy="35401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804863" y="312738"/>
            <a:ext cx="7315200" cy="1154112"/>
          </a:xfrm>
        </p:spPr>
        <p:txBody>
          <a:bodyPr/>
          <a:lstStyle/>
          <a:p>
            <a:pPr eaLnBrk="1" hangingPunct="1"/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Висновки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633413" y="1808163"/>
            <a:ext cx="7877175" cy="2476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latin typeface="Cambria" pitchFamily="18" charset="0"/>
              </a:rPr>
              <a:t>		Проведене тестування різних типів над додатком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дозволяє говорити про нього як про багатофункціональний сервіс з добре продуманою реалізацією всіх його компонентів. Але він як і будь-яке інше програмне забезпечення не позбавлений помилок та дефектів.</a:t>
            </a:r>
          </a:p>
        </p:txBody>
      </p:sp>
      <p:sp>
        <p:nvSpPr>
          <p:cNvPr id="28675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A42C7F1-2656-4AB2-A563-180AB5A3107F}" type="slidenum">
              <a:rPr lang="en-US" sz="1200">
                <a:latin typeface="Times New Roman" pitchFamily="18" charset="0"/>
              </a:rPr>
              <a:pPr algn="r"/>
              <a:t>16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914400" y="3176588"/>
            <a:ext cx="7315200" cy="1154112"/>
          </a:xfrm>
        </p:spPr>
        <p:txBody>
          <a:bodyPr/>
          <a:lstStyle/>
          <a:p>
            <a:pPr algn="r" eaLnBrk="1" hangingPunct="1"/>
            <a: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Дякую всім за увагу!</a:t>
            </a:r>
            <a:b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</a:br>
            <a: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/>
            </a:r>
            <a:b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</a:br>
            <a:r>
              <a:rPr lang="uk-UA" sz="3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Сподіваюсь вам сподобалось!</a:t>
            </a:r>
          </a:p>
        </p:txBody>
      </p:sp>
      <p:sp>
        <p:nvSpPr>
          <p:cNvPr id="38914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CBBDB8B-3DA0-4508-BD88-B837B761CF73}" type="slidenum">
              <a:rPr lang="en-US" sz="1200">
                <a:latin typeface="Times New Roman" pitchFamily="18" charset="0"/>
              </a:rPr>
              <a:pPr algn="r"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792163" y="411163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Завдання: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439738" y="1830388"/>
            <a:ext cx="8374062" cy="3538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Завдання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полягає у виборі та проведені якомога більшої кількості типів тестування, застосовуваних при тестуванні додатку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SurveyMonkey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Для цього необхідно виписати вимоги, перевірити їх (одна вимога для кожного типу тестування) та описати як тестування буде виконуватися і який результат воно дало.</a:t>
            </a:r>
          </a:p>
        </p:txBody>
      </p:sp>
      <p:sp>
        <p:nvSpPr>
          <p:cNvPr id="14339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18E15D3-9452-40EC-932D-644F197017B7}" type="slidenum">
              <a:rPr lang="en-US" sz="1200">
                <a:latin typeface="Times New Roman" pitchFamily="18" charset="0"/>
              </a:rPr>
              <a:pPr algn="r"/>
              <a:t>2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852488" y="349250"/>
            <a:ext cx="7315200" cy="1154113"/>
          </a:xfrm>
        </p:spPr>
        <p:txBody>
          <a:bodyPr/>
          <a:lstStyle/>
          <a:p>
            <a:pPr eaLnBrk="1" hangingPunct="1">
              <a:defRPr/>
            </a:pPr>
            <a:r>
              <a:rPr lang="uk-UA" sz="32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Короткий опис додатку </a:t>
            </a:r>
            <a:r>
              <a:rPr lang="uk-UA" sz="32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SurveyMonkey</a:t>
            </a:r>
            <a: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39738" y="1662113"/>
            <a:ext cx="8532812" cy="3609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представляє собою сервіс для </a:t>
            </a:r>
            <a:r>
              <a:rPr lang="uk-UA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онлайн-опитувань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 При безкоштовному використанні він надає можливості створювати, налаштовувати та проводити різноманітні за сферою інтересів опитування, а також аналізувати їхній результат. Крім того сервіс має ряд платних серверних програм, які включають в себе аналіз даних, вибір зразків опитувань, усунення зміщення даних. Для окремих користувачів, </a:t>
            </a:r>
            <a:r>
              <a:rPr lang="uk-UA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пропонує більш масштабні варіанти в межах підприємств та великих компаній, зацікавлених в аналізі даних, бренд-менеджменті та споживчо-орієнтованого маркетингу. Опитування розроблені </a:t>
            </a:r>
            <a:r>
              <a:rPr lang="uk-UA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стосуються різних областей життя та діяльності, що зробило його світовим лідером у даній сфері.</a:t>
            </a:r>
          </a:p>
        </p:txBody>
      </p:sp>
      <p:sp>
        <p:nvSpPr>
          <p:cNvPr id="15363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36B8A60-F1C9-4AC2-A9C9-EC5EDE986969}" type="slidenum">
              <a:rPr lang="en-US" sz="1200">
                <a:latin typeface="Times New Roman" pitchFamily="18" charset="0"/>
              </a:rPr>
              <a:pPr algn="r"/>
              <a:t>3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386388"/>
            <a:ext cx="6011863" cy="110966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817563" y="265113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План(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Agenda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596900" y="1793875"/>
            <a:ext cx="7912100" cy="3354388"/>
          </a:xfrm>
        </p:spPr>
        <p:txBody>
          <a:bodyPr/>
          <a:lstStyle/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Functional Testing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Smoke testing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UI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Performance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Load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Stress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Localization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Positive testing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Negative testing</a:t>
            </a:r>
            <a:endParaRPr lang="uk-UA" sz="2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marL="427038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Calibri Light" pitchFamily="34" charset="0"/>
              <a:buAutoNum type="arabicPeriod"/>
            </a:pPr>
            <a:endParaRPr lang="uk-UA" sz="2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6387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0145995-1652-4556-B14C-C4AEE91BA397}" type="slidenum">
              <a:rPr lang="en-US" sz="1200">
                <a:latin typeface="Times New Roman" pitchFamily="18" charset="0"/>
              </a:rPr>
              <a:pPr algn="r"/>
              <a:t>4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6388" name="Picture 8" descr="agend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4488" y="3373438"/>
            <a:ext cx="3405187" cy="32829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79463" y="166688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Functional Testing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534988" y="1295400"/>
            <a:ext cx="7827962" cy="3244850"/>
          </a:xfrm>
        </p:spPr>
        <p:txBody>
          <a:bodyPr/>
          <a:lstStyle/>
          <a:p>
            <a:pPr marL="427038" indent="-381000">
              <a:lnSpc>
                <a:spcPct val="9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</a:t>
            </a:r>
            <a:r>
              <a:rPr lang="en-US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 створити нове опитування, щоб дослідити його результати.</a:t>
            </a:r>
          </a:p>
          <a:p>
            <a:pPr marL="427038" indent="-381000">
              <a:lnSpc>
                <a:spcPct val="9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Функціонального тестування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Перейти на сторінку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додатку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“Создать опрос”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“Создание”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 полі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“Заголовок”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вказати назву опитування;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“Начать работу!”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вікні, що відкрилося натиснути кнопку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“Добавить новый опрос”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“Новый опрос”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заповнити поля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“Вопрос”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“Варианты ответа”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uk-UA" sz="160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marL="427038" indent="-381000"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“Сохранить”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en-US" sz="160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marL="427038" indent="-381000">
              <a:lnSpc>
                <a:spcPct val="9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створено нове опитування.</a:t>
            </a:r>
          </a:p>
          <a:p>
            <a:pPr marL="427038" indent="-381000">
              <a:lnSpc>
                <a:spcPct val="9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створено нове опитування.</a:t>
            </a:r>
          </a:p>
          <a:p>
            <a:pPr marL="427038" indent="-3810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uk-UA" sz="16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7411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45EF058-7EB5-4D46-9041-0CE3B360A9C2}" type="slidenum">
              <a:rPr lang="en-US" sz="1200">
                <a:latin typeface="Times New Roman" pitchFamily="18" charset="0"/>
              </a:rPr>
              <a:pPr algn="r"/>
              <a:t>5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4741863"/>
            <a:ext cx="6343650" cy="19335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7413" name="Picture 8" descr="ea17e5ecdf39d7dc85d0c7fefc01b66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4838700"/>
            <a:ext cx="2286000" cy="17145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839788" y="265113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Smoke testing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27038" y="1647825"/>
            <a:ext cx="8545512" cy="2271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Вимога</a:t>
            </a: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 завантажувати сторінку сервісу онлайн-опитувань, входити та виходити з нього за бажанням в будь-який момент.</a:t>
            </a:r>
          </a:p>
          <a:p>
            <a:pPr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Димового тестування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 адресному рядку браузера відкрити 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URL: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https://ru.surveymonkey.com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завантажено початкову сторінку в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SurveyMonkey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завантажено початкову сторінку.</a:t>
            </a:r>
          </a:p>
        </p:txBody>
      </p:sp>
      <p:sp>
        <p:nvSpPr>
          <p:cNvPr id="19460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62003FAA-1AF3-4044-9C9C-7592B8343BE8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pPr algn="r">
                <a:defRPr/>
              </a:pPr>
              <a:t>6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1638" y="3619500"/>
            <a:ext cx="5975350" cy="25082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8437" name="Picture 8" descr="Результат пошуку зображень за запитом &quot;smoke testing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63" y="3905250"/>
            <a:ext cx="1905000" cy="17811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731838" y="165100"/>
            <a:ext cx="7315200" cy="1154113"/>
          </a:xfrm>
        </p:spPr>
        <p:txBody>
          <a:bodyPr/>
          <a:lstStyle/>
          <a:p>
            <a:pPr eaLnBrk="1" hangingPunct="1">
              <a:defRPr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Продовження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Smoke testing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609600" y="1549400"/>
            <a:ext cx="8045450" cy="3308350"/>
          </a:xfrm>
        </p:spPr>
        <p:txBody>
          <a:bodyPr/>
          <a:lstStyle/>
          <a:p>
            <a:pPr marL="274638" indent="-228600">
              <a:lnSpc>
                <a:spcPct val="8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початковій сторінці сервісу натиснути кнопку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“Вход”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274638" indent="-228600">
              <a:lnSpc>
                <a:spcPct val="8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“Войдите в свою учетную запись”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заповнити поля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имя пользователя”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і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“Введите пароль”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274638" indent="-228600">
              <a:lnSpc>
                <a:spcPct val="80000"/>
              </a:lnSpc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“Вход”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274638" indent="-228600"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здійснено перехід на сторінку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 marL="274638" indent="-228600"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здійснено перехід на сторінку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 marL="274638" indent="-228600"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9459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83E2033-096A-4AAB-86B1-4909DDBCBCCB}" type="slidenum">
              <a:rPr lang="en-US" sz="1200">
                <a:latin typeface="Times New Roman" pitchFamily="18" charset="0"/>
              </a:rPr>
              <a:pPr algn="r"/>
              <a:t>7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1063" y="3927475"/>
            <a:ext cx="2955925" cy="21351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3757613"/>
            <a:ext cx="4651375" cy="293846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Выгнутая вниз стрелка 5"/>
          <p:cNvSpPr>
            <a:spLocks noChangeArrowheads="1"/>
          </p:cNvSpPr>
          <p:nvPr/>
        </p:nvSpPr>
        <p:spPr bwMode="auto">
          <a:xfrm flipH="1">
            <a:off x="4521200" y="5454650"/>
            <a:ext cx="2878138" cy="1135063"/>
          </a:xfrm>
          <a:prstGeom prst="curvedUpArrow">
            <a:avLst>
              <a:gd name="adj1" fmla="val 23819"/>
              <a:gd name="adj2" fmla="val 47626"/>
              <a:gd name="adj3" fmla="val 25000"/>
            </a:avLst>
          </a:prstGeom>
          <a:solidFill>
            <a:srgbClr val="009900"/>
          </a:solidFill>
          <a:ln w="15875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uk-UA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08025" y="153988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Продовження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Smoke testing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534988" y="1489075"/>
            <a:ext cx="8108950" cy="2211388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сторінці </a:t>
            </a:r>
            <a:r>
              <a:rPr lang="uk-UA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 випадному списку обрати та натиснути на пункт </a:t>
            </a:r>
            <a:r>
              <a:rPr lang="uk-UA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“Выход”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здійснено перехід на головну сторінку.</a:t>
            </a:r>
          </a:p>
          <a:p>
            <a:pPr>
              <a:buFont typeface="Wingdings" pitchFamily="2" charset="2"/>
              <a:buNone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здійснено перехід на головну сторінку.</a:t>
            </a:r>
          </a:p>
        </p:txBody>
      </p:sp>
      <p:sp>
        <p:nvSpPr>
          <p:cNvPr id="20483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38F1D6E-C3B2-49E1-A660-CB023A08D007}" type="slidenum">
              <a:rPr lang="en-US" sz="1200">
                <a:latin typeface="Times New Roman" pitchFamily="18" charset="0"/>
              </a:rPr>
              <a:pPr algn="r"/>
              <a:t>8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475" y="3692525"/>
            <a:ext cx="5540375" cy="23256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1450" y="3995738"/>
            <a:ext cx="2466975" cy="17716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Выгнутая вниз стрелка 5"/>
          <p:cNvSpPr>
            <a:spLocks noChangeArrowheads="1"/>
          </p:cNvSpPr>
          <p:nvPr/>
        </p:nvSpPr>
        <p:spPr bwMode="auto">
          <a:xfrm flipH="1">
            <a:off x="5276850" y="5564188"/>
            <a:ext cx="2878138" cy="1135062"/>
          </a:xfrm>
          <a:prstGeom prst="curvedUpArrow">
            <a:avLst>
              <a:gd name="adj1" fmla="val 23819"/>
              <a:gd name="adj2" fmla="val 47626"/>
              <a:gd name="adj3" fmla="val 25000"/>
            </a:avLst>
          </a:prstGeom>
          <a:solidFill>
            <a:srgbClr val="009900"/>
          </a:solidFill>
          <a:ln w="15875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uk-UA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755650" y="288925"/>
            <a:ext cx="7315200" cy="115411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UI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268288" y="1673225"/>
            <a:ext cx="8875712" cy="21367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Вимога</a:t>
            </a:r>
            <a:r>
              <a:rPr lang="en-US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хочу, щоб сторінка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 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та всі її компоненти графічного інтерфейсу були робочими та привабливими зовні.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Нефункціонального тестування:</a:t>
            </a:r>
            <a:r>
              <a:rPr lang="en-US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UI</a:t>
            </a:r>
            <a:r>
              <a:rPr lang="en-US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endParaRPr lang="uk-UA" sz="16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Перевірити зовнішній вигляд сторінки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її компонентів;</a:t>
            </a:r>
          </a:p>
          <a:p>
            <a:pPr>
              <a:lnSpc>
                <a:spcPct val="90000"/>
              </a:lnSpc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Перевірити всі компоненти сторінки 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“Мои опросы”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на справність;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сторінка та всі її компоненти будуть робочі та привабливі зовні.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сторінка та всі її компоненти є робочими та привабливими зовні.</a:t>
            </a:r>
          </a:p>
        </p:txBody>
      </p:sp>
      <p:sp>
        <p:nvSpPr>
          <p:cNvPr id="21507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59D9E61-1429-4098-A4E3-1F805773C47D}" type="slidenum">
              <a:rPr lang="en-US" sz="1200">
                <a:latin typeface="Times New Roman" pitchFamily="18" charset="0"/>
              </a:rPr>
              <a:pPr algn="r"/>
              <a:t>9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3868738"/>
            <a:ext cx="6958012" cy="27622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417</TotalTime>
  <Words>969</Words>
  <Application>Microsoft Office PowerPoint</Application>
  <PresentationFormat>Екран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Шаблон оформлення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4" baseType="lpstr">
      <vt:lpstr>Arial</vt:lpstr>
      <vt:lpstr>Wingdings</vt:lpstr>
      <vt:lpstr>Calibri</vt:lpstr>
      <vt:lpstr>Times New Roman</vt:lpstr>
      <vt:lpstr>Cambria</vt:lpstr>
      <vt:lpstr>Calibri Light</vt:lpstr>
      <vt:lpstr>Perspective</vt:lpstr>
      <vt:lpstr>Тестування додатку SurveyMonkey</vt:lpstr>
      <vt:lpstr>Завдання:</vt:lpstr>
      <vt:lpstr>Короткий опис додатку SurveyMonkey </vt:lpstr>
      <vt:lpstr>План(Agenda)</vt:lpstr>
      <vt:lpstr>Functional Testing</vt:lpstr>
      <vt:lpstr>Smoke testing</vt:lpstr>
      <vt:lpstr>Продовження Smoke testing </vt:lpstr>
      <vt:lpstr>Продовження Smoke testing</vt:lpstr>
      <vt:lpstr>Non-functional testing: UI</vt:lpstr>
      <vt:lpstr>Non-functional testing: Performance</vt:lpstr>
      <vt:lpstr>Non-functional testing: Load</vt:lpstr>
      <vt:lpstr>Non-functional testing: Stress</vt:lpstr>
      <vt:lpstr>Localization</vt:lpstr>
      <vt:lpstr>Positive testing</vt:lpstr>
      <vt:lpstr>Negative testing</vt:lpstr>
      <vt:lpstr>Висновки</vt:lpstr>
      <vt:lpstr>Дякую всім за увагу!  Сподіваюсь вам сподобалось!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Igor</cp:lastModifiedBy>
  <cp:revision>7</cp:revision>
  <dcterms:created xsi:type="dcterms:W3CDTF">2014-09-16T21:39:03Z</dcterms:created>
  <dcterms:modified xsi:type="dcterms:W3CDTF">2016-04-21T02:32:54Z</dcterms:modified>
</cp:coreProperties>
</file>