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63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9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4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581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49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79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99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67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1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5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3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5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5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4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6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6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88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5737" y="2514600"/>
            <a:ext cx="9688875" cy="2262781"/>
          </a:xfrm>
        </p:spPr>
        <p:txBody>
          <a:bodyPr/>
          <a:lstStyle/>
          <a:p>
            <a:r>
              <a:rPr lang="uk-UA" dirty="0" smtClean="0"/>
              <a:t>Розгалуження та злиття в </a:t>
            </a:r>
            <a:r>
              <a:rPr lang="en-US" dirty="0" err="1" smtClean="0"/>
              <a:t>git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15737" y="4777379"/>
            <a:ext cx="9688875" cy="1126283"/>
          </a:xfrm>
        </p:spPr>
        <p:txBody>
          <a:bodyPr/>
          <a:lstStyle/>
          <a:p>
            <a:r>
              <a:rPr lang="uk-UA" dirty="0" smtClean="0"/>
              <a:t>Лунів </a:t>
            </a:r>
            <a:r>
              <a:rPr lang="uk-UA" dirty="0" err="1" smtClean="0"/>
              <a:t>о.в</a:t>
            </a:r>
            <a:r>
              <a:rPr lang="uk-UA" dirty="0" smtClean="0"/>
              <a:t> Пі-13-1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2115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Коміт</a:t>
            </a:r>
            <a:r>
              <a:rPr lang="en-US" dirty="0"/>
              <a:t> </a:t>
            </a:r>
            <a:r>
              <a:rPr lang="en-US" dirty="0" smtClean="0"/>
              <a:t>11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750" y="1630315"/>
            <a:ext cx="3176250" cy="50692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77454" r="44770"/>
          <a:stretch/>
        </p:blipFill>
        <p:spPr>
          <a:xfrm>
            <a:off x="1177158" y="3988676"/>
            <a:ext cx="5050221" cy="2233448"/>
          </a:xfrm>
          <a:prstGeom prst="rect">
            <a:avLst/>
          </a:prstGeom>
        </p:spPr>
      </p:pic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811452" y="1630315"/>
            <a:ext cx="8319485" cy="1909719"/>
          </a:xfrm>
        </p:spPr>
        <p:txBody>
          <a:bodyPr/>
          <a:lstStyle/>
          <a:p>
            <a:r>
              <a:rPr lang="uk-UA" dirty="0" smtClean="0"/>
              <a:t>Переходимо на </a:t>
            </a:r>
            <a:r>
              <a:rPr lang="en-US" dirty="0" smtClean="0"/>
              <a:t>issv2</a:t>
            </a:r>
          </a:p>
          <a:p>
            <a:r>
              <a:rPr lang="uk-UA" dirty="0" smtClean="0"/>
              <a:t>Перейменовуємо файли </a:t>
            </a:r>
            <a:r>
              <a:rPr lang="en-US" dirty="0" smtClean="0"/>
              <a:t>comit_1,2,8 </a:t>
            </a:r>
            <a:r>
              <a:rPr lang="uk-UA" dirty="0" smtClean="0"/>
              <a:t>та додаємо 11 </a:t>
            </a:r>
            <a:r>
              <a:rPr lang="uk-UA" dirty="0" err="1" smtClean="0"/>
              <a:t>коміт</a:t>
            </a:r>
            <a:endParaRPr lang="en-US" dirty="0" smtClean="0"/>
          </a:p>
          <a:p>
            <a:r>
              <a:rPr lang="uk-UA" dirty="0" smtClean="0"/>
              <a:t>Індексуємо всі файли командою </a:t>
            </a:r>
            <a:r>
              <a:rPr lang="en-US" dirty="0" err="1" smtClean="0"/>
              <a:t>git</a:t>
            </a:r>
            <a:r>
              <a:rPr lang="en-US" dirty="0" smtClean="0"/>
              <a:t> add . </a:t>
            </a:r>
            <a:r>
              <a:rPr lang="uk-UA" dirty="0" smtClean="0"/>
              <a:t>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464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621" y="182675"/>
            <a:ext cx="9675812" cy="1280890"/>
          </a:xfrm>
        </p:spPr>
        <p:txBody>
          <a:bodyPr/>
          <a:lstStyle/>
          <a:p>
            <a:r>
              <a:rPr lang="uk-UA" sz="3200" dirty="0" smtClean="0"/>
              <a:t>Створення гілки </a:t>
            </a:r>
            <a:r>
              <a:rPr lang="en-US" sz="3200" dirty="0" err="1" smtClean="0"/>
              <a:t>dumbidea</a:t>
            </a:r>
            <a:r>
              <a:rPr lang="uk-UA" sz="3200" dirty="0" smtClean="0"/>
              <a:t>, </a:t>
            </a:r>
            <a:r>
              <a:rPr lang="uk-UA" sz="3200" dirty="0" err="1" smtClean="0"/>
              <a:t>коміти</a:t>
            </a:r>
            <a:r>
              <a:rPr lang="uk-UA" sz="3200" dirty="0" smtClean="0"/>
              <a:t> 12 і 13</a:t>
            </a:r>
            <a:endParaRPr lang="uk-UA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621" y="1094288"/>
            <a:ext cx="8319485" cy="1909719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master</a:t>
            </a:r>
            <a:endParaRPr lang="uk-UA" dirty="0" smtClean="0"/>
          </a:p>
          <a:p>
            <a:r>
              <a:rPr lang="uk-UA" dirty="0" smtClean="0"/>
              <a:t>Створюємо гілку </a:t>
            </a:r>
            <a:r>
              <a:rPr lang="en-US" dirty="0" err="1" smtClean="0"/>
              <a:t>dumbidea</a:t>
            </a:r>
            <a:endParaRPr lang="en-US" dirty="0" smtClean="0"/>
          </a:p>
          <a:p>
            <a:r>
              <a:rPr lang="uk-UA" dirty="0" smtClean="0"/>
              <a:t>Створюємо файл </a:t>
            </a:r>
            <a:r>
              <a:rPr lang="en-US" dirty="0" smtClean="0"/>
              <a:t>comit_12, </a:t>
            </a:r>
            <a:r>
              <a:rPr lang="uk-UA" dirty="0" smtClean="0"/>
              <a:t>індексуємо його та </a:t>
            </a:r>
            <a:r>
              <a:rPr lang="uk-UA" dirty="0" err="1" smtClean="0"/>
              <a:t>комітимо</a:t>
            </a:r>
            <a:endParaRPr lang="uk-UA" dirty="0" smtClean="0"/>
          </a:p>
          <a:p>
            <a:r>
              <a:rPr lang="uk-UA" dirty="0" smtClean="0"/>
              <a:t>Видаляємо файл </a:t>
            </a:r>
            <a:r>
              <a:rPr lang="en-US" dirty="0" smtClean="0"/>
              <a:t>comit_12</a:t>
            </a:r>
            <a:r>
              <a:rPr lang="uk-UA" dirty="0" smtClean="0"/>
              <a:t>, індексуємо все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39770" b="86843"/>
          <a:stretch/>
        </p:blipFill>
        <p:spPr>
          <a:xfrm>
            <a:off x="630621" y="3473667"/>
            <a:ext cx="6997934" cy="16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4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Фінальна схема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7006" y="278673"/>
            <a:ext cx="4833256" cy="64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8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ru-RU" dirty="0" err="1" smtClean="0"/>
              <a:t>Злиття</a:t>
            </a:r>
            <a:r>
              <a:rPr lang="ru-RU" dirty="0" smtClean="0"/>
              <a:t> </a:t>
            </a:r>
            <a:r>
              <a:rPr lang="ru-RU" dirty="0" err="1" smtClean="0"/>
              <a:t>гілок</a:t>
            </a:r>
            <a:r>
              <a:rPr lang="ru-RU" dirty="0" smtClean="0"/>
              <a:t> </a:t>
            </a:r>
            <a:r>
              <a:rPr lang="en-US" dirty="0" smtClean="0"/>
              <a:t>iss91 </a:t>
            </a:r>
            <a:r>
              <a:rPr lang="uk-UA" dirty="0" smtClean="0"/>
              <a:t>та </a:t>
            </a:r>
            <a:r>
              <a:rPr lang="en-US" dirty="0" smtClean="0"/>
              <a:t>iss91v2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452" y="1630315"/>
            <a:ext cx="8319485" cy="1909719"/>
          </a:xfrm>
        </p:spPr>
        <p:txBody>
          <a:bodyPr/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iss91</a:t>
            </a:r>
            <a:endParaRPr lang="uk-UA" dirty="0" smtClean="0"/>
          </a:p>
          <a:p>
            <a:r>
              <a:rPr lang="uk-UA" dirty="0" smtClean="0"/>
              <a:t>Виконуємо команду </a:t>
            </a:r>
            <a:r>
              <a:rPr lang="en-US" dirty="0" err="1" smtClean="0"/>
              <a:t>git</a:t>
            </a:r>
            <a:r>
              <a:rPr lang="en-US" dirty="0" smtClean="0"/>
              <a:t> merge iss91v2</a:t>
            </a:r>
          </a:p>
          <a:p>
            <a:r>
              <a:rPr lang="uk-UA" dirty="0" smtClean="0"/>
              <a:t>Бачимо, що гілки було успішно злито, без жодних конфліктів.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2599" r="34426" b="25730"/>
          <a:stretch/>
        </p:blipFill>
        <p:spPr>
          <a:xfrm>
            <a:off x="1138134" y="3058508"/>
            <a:ext cx="6329968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4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ru-RU" dirty="0" err="1" smtClean="0"/>
              <a:t>Злиття</a:t>
            </a:r>
            <a:r>
              <a:rPr lang="ru-RU" dirty="0" smtClean="0"/>
              <a:t> </a:t>
            </a:r>
            <a:r>
              <a:rPr lang="ru-RU" dirty="0" err="1" smtClean="0"/>
              <a:t>гілок</a:t>
            </a:r>
            <a:r>
              <a:rPr lang="ru-RU" dirty="0" smtClean="0"/>
              <a:t> </a:t>
            </a:r>
            <a:r>
              <a:rPr lang="en-US" dirty="0" smtClean="0"/>
              <a:t>master </a:t>
            </a:r>
            <a:r>
              <a:rPr lang="uk-UA" dirty="0" smtClean="0"/>
              <a:t>та </a:t>
            </a:r>
            <a:r>
              <a:rPr lang="en-US" dirty="0" smtClean="0"/>
              <a:t>iss91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452" y="1630315"/>
            <a:ext cx="8319485" cy="1909719"/>
          </a:xfrm>
        </p:spPr>
        <p:txBody>
          <a:bodyPr/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master</a:t>
            </a:r>
            <a:endParaRPr lang="uk-UA" dirty="0" smtClean="0"/>
          </a:p>
          <a:p>
            <a:r>
              <a:rPr lang="uk-UA" dirty="0" smtClean="0"/>
              <a:t>Виконуємо команду </a:t>
            </a:r>
            <a:r>
              <a:rPr lang="en-US" dirty="0" err="1" smtClean="0"/>
              <a:t>git</a:t>
            </a:r>
            <a:r>
              <a:rPr lang="en-US" dirty="0" smtClean="0"/>
              <a:t> merge iss91</a:t>
            </a:r>
          </a:p>
          <a:p>
            <a:r>
              <a:rPr lang="uk-UA" dirty="0" smtClean="0"/>
              <a:t>Бачимо, що гілки було успішно злито, без жодних конфліктів.</a:t>
            </a: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73634" r="56150" b="7268"/>
          <a:stretch/>
        </p:blipFill>
        <p:spPr>
          <a:xfrm>
            <a:off x="1403131" y="3143106"/>
            <a:ext cx="4959498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8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Ініціалізація </a:t>
            </a:r>
            <a:r>
              <a:rPr lang="uk-UA" dirty="0" err="1" smtClean="0"/>
              <a:t>репозиторію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267097" y="1905000"/>
            <a:ext cx="9425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Для того, щоб почати роботу з </a:t>
            </a:r>
            <a:r>
              <a:rPr lang="en-US" sz="2400" dirty="0" err="1" smtClean="0"/>
              <a:t>git</a:t>
            </a:r>
            <a:r>
              <a:rPr lang="uk-UA" sz="2400" dirty="0" smtClean="0"/>
              <a:t>, необхідно створити </a:t>
            </a:r>
            <a:r>
              <a:rPr lang="uk-UA" sz="2400" dirty="0" err="1" smtClean="0"/>
              <a:t>репозиторій</a:t>
            </a:r>
            <a:r>
              <a:rPr lang="uk-UA" sz="2400" dirty="0" smtClean="0"/>
              <a:t>. Для цього використовується команда </a:t>
            </a:r>
            <a:r>
              <a:rPr lang="en-US" sz="2400" dirty="0" smtClean="0"/>
              <a:t>“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init</a:t>
            </a:r>
            <a:r>
              <a:rPr lang="en-US" sz="2400" dirty="0" smtClean="0"/>
              <a:t>”</a:t>
            </a:r>
            <a:endParaRPr lang="uk-UA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46247" b="68700"/>
          <a:stretch/>
        </p:blipFill>
        <p:spPr>
          <a:xfrm>
            <a:off x="1267097" y="3032235"/>
            <a:ext cx="4915187" cy="310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8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Перший </a:t>
            </a:r>
            <a:r>
              <a:rPr lang="uk-UA" dirty="0" err="1" smtClean="0"/>
              <a:t>коміт</a:t>
            </a:r>
            <a:endParaRPr lang="uk-UA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589212" y="1424366"/>
            <a:ext cx="8915400" cy="2572868"/>
          </a:xfrm>
        </p:spPr>
        <p:txBody>
          <a:bodyPr/>
          <a:lstStyle/>
          <a:p>
            <a:r>
              <a:rPr lang="uk-UA" dirty="0"/>
              <a:t>Додаємо в папку </a:t>
            </a:r>
            <a:r>
              <a:rPr lang="uk-UA" dirty="0" err="1"/>
              <a:t>репозиторію</a:t>
            </a:r>
            <a:r>
              <a:rPr lang="uk-UA" dirty="0"/>
              <a:t> </a:t>
            </a:r>
            <a:r>
              <a:rPr lang="uk-UA" dirty="0" smtClean="0"/>
              <a:t> файл </a:t>
            </a:r>
            <a:r>
              <a:rPr lang="en-US" dirty="0" smtClean="0"/>
              <a:t>comit_1.txt</a:t>
            </a:r>
            <a:endParaRPr lang="uk-UA" dirty="0" smtClean="0"/>
          </a:p>
          <a:p>
            <a:r>
              <a:rPr lang="uk-UA" dirty="0" smtClean="0"/>
              <a:t>Виконуємо команду </a:t>
            </a:r>
            <a:r>
              <a:rPr lang="en-US" dirty="0" err="1" smtClean="0"/>
              <a:t>git</a:t>
            </a:r>
            <a:r>
              <a:rPr lang="en-US" dirty="0" smtClean="0"/>
              <a:t> add comit_1.txt, </a:t>
            </a:r>
            <a:r>
              <a:rPr lang="uk-UA" dirty="0" smtClean="0"/>
              <a:t>щоб індексувати цей файл</a:t>
            </a:r>
            <a:r>
              <a:rPr lang="en-US" dirty="0" smtClean="0"/>
              <a:t>.</a:t>
            </a:r>
            <a:endParaRPr lang="uk-UA" dirty="0" smtClean="0"/>
          </a:p>
          <a:p>
            <a:r>
              <a:rPr lang="uk-UA" dirty="0" err="1" smtClean="0"/>
              <a:t>Комітимо</a:t>
            </a:r>
            <a:r>
              <a:rPr lang="uk-UA" dirty="0" smtClean="0"/>
              <a:t> стан </a:t>
            </a:r>
            <a:r>
              <a:rPr lang="uk-UA" dirty="0" err="1" smtClean="0"/>
              <a:t>репозиторію</a:t>
            </a:r>
            <a:r>
              <a:rPr lang="uk-UA" dirty="0" smtClean="0"/>
              <a:t> командою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uk-UA" dirty="0" smtClean="0"/>
              <a:t> з повідомленням </a:t>
            </a:r>
            <a:r>
              <a:rPr lang="en-US" dirty="0" smtClean="0"/>
              <a:t>“added comit_1”</a:t>
            </a:r>
          </a:p>
          <a:p>
            <a:endParaRPr lang="uk-UA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5093" r="30632"/>
          <a:stretch/>
        </p:blipFill>
        <p:spPr>
          <a:xfrm>
            <a:off x="2300374" y="3997234"/>
            <a:ext cx="819557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1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гілки </a:t>
            </a:r>
            <a:r>
              <a:rPr lang="en-US" dirty="0" smtClean="0"/>
              <a:t>iss9</a:t>
            </a:r>
            <a:r>
              <a:rPr lang="uk-UA" dirty="0" smtClean="0"/>
              <a:t>1</a:t>
            </a:r>
            <a:r>
              <a:rPr lang="en-US" dirty="0" smtClean="0"/>
              <a:t>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3116" y="1552164"/>
            <a:ext cx="8915400" cy="3777622"/>
          </a:xfrm>
        </p:spPr>
        <p:txBody>
          <a:bodyPr/>
          <a:lstStyle/>
          <a:p>
            <a:r>
              <a:rPr lang="uk-UA" dirty="0" smtClean="0"/>
              <a:t>Командою </a:t>
            </a:r>
            <a:r>
              <a:rPr lang="en-US" dirty="0" err="1" smtClean="0"/>
              <a:t>git</a:t>
            </a:r>
            <a:r>
              <a:rPr lang="en-US" dirty="0" smtClean="0"/>
              <a:t> checkout –b iss9</a:t>
            </a:r>
            <a:r>
              <a:rPr lang="uk-UA" dirty="0" smtClean="0"/>
              <a:t>1, створюємо та переходимо на гілку </a:t>
            </a:r>
            <a:r>
              <a:rPr lang="en-US" dirty="0" smtClean="0"/>
              <a:t>iss93</a:t>
            </a:r>
            <a:endParaRPr lang="uk-UA" dirty="0" smtClean="0"/>
          </a:p>
          <a:p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файл </a:t>
            </a:r>
            <a:r>
              <a:rPr lang="en-US" dirty="0" smtClean="0"/>
              <a:t>comit_2.txt</a:t>
            </a:r>
          </a:p>
          <a:p>
            <a:r>
              <a:rPr lang="uk-UA" dirty="0" smtClean="0"/>
              <a:t>Індексуємо цей файл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80000" r="19598"/>
          <a:stretch/>
        </p:blipFill>
        <p:spPr>
          <a:xfrm>
            <a:off x="1539760" y="3673365"/>
            <a:ext cx="9217807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5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Коміт</a:t>
            </a:r>
            <a:r>
              <a:rPr lang="uk-UA" dirty="0" smtClean="0"/>
              <a:t> 3</a:t>
            </a:r>
            <a:r>
              <a:rPr lang="en-US" dirty="0" smtClean="0"/>
              <a:t>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43116" y="1552164"/>
            <a:ext cx="8915400" cy="3777622"/>
          </a:xfrm>
        </p:spPr>
        <p:txBody>
          <a:bodyPr/>
          <a:lstStyle/>
          <a:p>
            <a:r>
              <a:rPr lang="uk-UA" dirty="0" smtClean="0"/>
              <a:t>Повертаємося на гілку </a:t>
            </a:r>
            <a:r>
              <a:rPr lang="en-US" dirty="0" smtClean="0"/>
              <a:t>master</a:t>
            </a:r>
            <a:endParaRPr lang="uk-UA" dirty="0" smtClean="0"/>
          </a:p>
          <a:p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файл </a:t>
            </a:r>
            <a:r>
              <a:rPr lang="en-US" dirty="0" smtClean="0"/>
              <a:t>comit_3.txt</a:t>
            </a:r>
          </a:p>
          <a:p>
            <a:r>
              <a:rPr lang="uk-UA" dirty="0" smtClean="0"/>
              <a:t>Індексуємо цей файл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5348472" y="5184092"/>
            <a:ext cx="363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Зараз схема </a:t>
            </a:r>
            <a:r>
              <a:rPr lang="uk-UA" dirty="0" err="1" smtClean="0"/>
              <a:t>комітів</a:t>
            </a:r>
            <a:r>
              <a:rPr lang="uk-UA" dirty="0" smtClean="0"/>
              <a:t> має наступний вигляд: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567" y="3071387"/>
            <a:ext cx="2467667" cy="329022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80477" r="26494"/>
          <a:stretch/>
        </p:blipFill>
        <p:spPr>
          <a:xfrm>
            <a:off x="1987789" y="3071386"/>
            <a:ext cx="7131819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Коміт</a:t>
            </a:r>
            <a:r>
              <a:rPr lang="uk-UA" dirty="0" smtClean="0"/>
              <a:t> 4</a:t>
            </a:r>
            <a:endParaRPr lang="uk-UA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443116" y="1552164"/>
            <a:ext cx="8915400" cy="3777622"/>
          </a:xfrm>
        </p:spPr>
        <p:txBody>
          <a:bodyPr/>
          <a:lstStyle/>
          <a:p>
            <a:r>
              <a:rPr lang="uk-UA" dirty="0" smtClean="0"/>
              <a:t>Повертаємося до гілки </a:t>
            </a:r>
            <a:r>
              <a:rPr lang="en-US" dirty="0" smtClean="0"/>
              <a:t>iss91</a:t>
            </a:r>
            <a:endParaRPr lang="uk-UA" dirty="0" smtClean="0"/>
          </a:p>
          <a:p>
            <a:r>
              <a:rPr lang="uk-UA" dirty="0" smtClean="0"/>
              <a:t>Додаємо в </a:t>
            </a:r>
            <a:r>
              <a:rPr lang="uk-UA" dirty="0" err="1" smtClean="0"/>
              <a:t>репозиторій</a:t>
            </a:r>
            <a:r>
              <a:rPr lang="uk-UA" dirty="0" smtClean="0"/>
              <a:t> файл </a:t>
            </a:r>
            <a:r>
              <a:rPr lang="en-US" dirty="0" smtClean="0"/>
              <a:t>comit_4.txt</a:t>
            </a:r>
          </a:p>
          <a:p>
            <a:r>
              <a:rPr lang="uk-UA" dirty="0" smtClean="0"/>
              <a:t>Індексуємо цей файл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81114" r="40977"/>
          <a:stretch/>
        </p:blipFill>
        <p:spPr>
          <a:xfrm>
            <a:off x="2180926" y="3133786"/>
            <a:ext cx="6335092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9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2508" y="0"/>
            <a:ext cx="9270863" cy="1280890"/>
          </a:xfrm>
        </p:spPr>
        <p:txBody>
          <a:bodyPr/>
          <a:lstStyle/>
          <a:p>
            <a:r>
              <a:rPr lang="uk-UA" sz="3600" dirty="0" smtClean="0"/>
              <a:t>Створення гілки </a:t>
            </a:r>
            <a:r>
              <a:rPr lang="en-US" sz="3600" dirty="0" smtClean="0"/>
              <a:t>iss91v2</a:t>
            </a:r>
            <a:r>
              <a:rPr lang="uk-UA" sz="3600" dirty="0"/>
              <a:t>,</a:t>
            </a:r>
            <a:r>
              <a:rPr lang="uk-UA" sz="3600" dirty="0" smtClean="0"/>
              <a:t> 5й та 6й </a:t>
            </a:r>
            <a:r>
              <a:rPr lang="uk-UA" sz="3600" dirty="0" err="1" smtClean="0"/>
              <a:t>коміти</a:t>
            </a:r>
            <a:endParaRPr lang="uk-UA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933" y="672821"/>
            <a:ext cx="10698118" cy="3777622"/>
          </a:xfrm>
        </p:spPr>
        <p:txBody>
          <a:bodyPr/>
          <a:lstStyle/>
          <a:p>
            <a:r>
              <a:rPr lang="uk-UA" dirty="0" smtClean="0"/>
              <a:t>Створюємо гілку </a:t>
            </a:r>
            <a:r>
              <a:rPr lang="en-US" dirty="0" smtClean="0"/>
              <a:t>iss91v2</a:t>
            </a:r>
          </a:p>
          <a:p>
            <a:r>
              <a:rPr lang="uk-UA" dirty="0" smtClean="0"/>
              <a:t>Повертаємося до гілки </a:t>
            </a:r>
            <a:r>
              <a:rPr lang="en-US" dirty="0" smtClean="0"/>
              <a:t>iss91</a:t>
            </a:r>
            <a:r>
              <a:rPr lang="uk-UA" dirty="0" smtClean="0"/>
              <a:t> та створюємо в </a:t>
            </a:r>
            <a:r>
              <a:rPr lang="uk-UA" dirty="0" err="1" smtClean="0"/>
              <a:t>репозиторії</a:t>
            </a:r>
            <a:r>
              <a:rPr lang="uk-UA" dirty="0" smtClean="0"/>
              <a:t> файл </a:t>
            </a:r>
            <a:r>
              <a:rPr lang="en-US" dirty="0" smtClean="0"/>
              <a:t>comit_5</a:t>
            </a:r>
            <a:endParaRPr lang="uk-UA" dirty="0" smtClean="0"/>
          </a:p>
          <a:p>
            <a:r>
              <a:rPr lang="uk-UA" dirty="0" smtClean="0"/>
              <a:t>Додаємо </a:t>
            </a:r>
            <a:r>
              <a:rPr lang="en-US" dirty="0" smtClean="0"/>
              <a:t>comit_6 </a:t>
            </a:r>
            <a:r>
              <a:rPr lang="uk-UA" dirty="0" smtClean="0"/>
              <a:t>до індексу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 в гілці </a:t>
            </a:r>
            <a:r>
              <a:rPr lang="en-US" dirty="0" smtClean="0"/>
              <a:t>iss91</a:t>
            </a:r>
            <a:endParaRPr lang="uk-UA" dirty="0" smtClean="0"/>
          </a:p>
          <a:p>
            <a:r>
              <a:rPr lang="uk-UA" dirty="0" smtClean="0"/>
              <a:t>Видаляємо файл </a:t>
            </a:r>
            <a:r>
              <a:rPr lang="en-US" dirty="0" smtClean="0"/>
              <a:t>comit_4</a:t>
            </a:r>
            <a:r>
              <a:rPr lang="uk-UA" dirty="0" smtClean="0"/>
              <a:t> та перейменовуємо</a:t>
            </a:r>
            <a:r>
              <a:rPr lang="en-US" dirty="0" smtClean="0"/>
              <a:t> comi_5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30616" b="69019"/>
          <a:stretch/>
        </p:blipFill>
        <p:spPr>
          <a:xfrm>
            <a:off x="1648708" y="2561632"/>
            <a:ext cx="6846704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 txBox="1">
            <a:spLocks/>
          </p:cNvSpPr>
          <p:nvPr/>
        </p:nvSpPr>
        <p:spPr>
          <a:xfrm>
            <a:off x="2443116" y="62593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mtClean="0"/>
              <a:t>Коміт </a:t>
            </a:r>
            <a:r>
              <a:rPr lang="en-US" smtClean="0"/>
              <a:t>7 </a:t>
            </a:r>
            <a:r>
              <a:rPr lang="uk-UA" smtClean="0"/>
              <a:t>та 8</a:t>
            </a:r>
            <a:endParaRPr lang="uk-UA" dirty="0"/>
          </a:p>
        </p:txBody>
      </p:sp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2443116" y="1552164"/>
            <a:ext cx="8915400" cy="3777622"/>
          </a:xfrm>
        </p:spPr>
        <p:txBody>
          <a:bodyPr/>
          <a:lstStyle/>
          <a:p>
            <a:r>
              <a:rPr lang="uk-UA" dirty="0" smtClean="0"/>
              <a:t>Переходимо до гілки </a:t>
            </a:r>
            <a:r>
              <a:rPr lang="en-US" dirty="0" smtClean="0"/>
              <a:t>iss91v2</a:t>
            </a:r>
            <a:endParaRPr lang="uk-UA" dirty="0" smtClean="0"/>
          </a:p>
          <a:p>
            <a:r>
              <a:rPr lang="uk-UA" dirty="0" smtClean="0"/>
              <a:t>Записуємо в файл </a:t>
            </a:r>
            <a:r>
              <a:rPr lang="en-US" dirty="0" smtClean="0"/>
              <a:t>comit_2 </a:t>
            </a:r>
            <a:r>
              <a:rPr lang="uk-UA" dirty="0" smtClean="0"/>
              <a:t>важливу інформацію</a:t>
            </a:r>
            <a:endParaRPr lang="en-US" dirty="0" smtClean="0"/>
          </a:p>
          <a:p>
            <a:r>
              <a:rPr lang="uk-UA" dirty="0" smtClean="0"/>
              <a:t>Створюємо в папці </a:t>
            </a:r>
            <a:r>
              <a:rPr lang="uk-UA" dirty="0" err="1" smtClean="0"/>
              <a:t>репозиторію</a:t>
            </a:r>
            <a:r>
              <a:rPr lang="uk-UA" dirty="0" smtClean="0"/>
              <a:t> файл </a:t>
            </a:r>
            <a:r>
              <a:rPr lang="en-US" dirty="0" smtClean="0"/>
              <a:t>comit_8.txt</a:t>
            </a: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41486" r="48047" b="29071"/>
          <a:stretch/>
        </p:blipFill>
        <p:spPr>
          <a:xfrm>
            <a:off x="2443116" y="3105807"/>
            <a:ext cx="4750676" cy="29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9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Коміти</a:t>
            </a:r>
            <a:r>
              <a:rPr lang="uk-UA" dirty="0" smtClean="0"/>
              <a:t> 9 та 10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1567" y="1630315"/>
            <a:ext cx="8915400" cy="3777622"/>
          </a:xfrm>
        </p:spPr>
        <p:txBody>
          <a:bodyPr/>
          <a:lstStyle/>
          <a:p>
            <a:r>
              <a:rPr lang="uk-UA" dirty="0" smtClean="0"/>
              <a:t>Переходимо на гілку </a:t>
            </a:r>
            <a:r>
              <a:rPr lang="en-US" dirty="0" smtClean="0"/>
              <a:t>master</a:t>
            </a:r>
          </a:p>
          <a:p>
            <a:r>
              <a:rPr lang="uk-UA" dirty="0" smtClean="0"/>
              <a:t>Створюємо в директорії </a:t>
            </a:r>
            <a:r>
              <a:rPr lang="uk-UA" dirty="0" err="1" smtClean="0"/>
              <a:t>репозиторію</a:t>
            </a:r>
            <a:r>
              <a:rPr lang="uk-UA" dirty="0" smtClean="0"/>
              <a:t> файл </a:t>
            </a:r>
            <a:r>
              <a:rPr lang="en-US" dirty="0" smtClean="0"/>
              <a:t>octoant-eater.txt</a:t>
            </a:r>
            <a:r>
              <a:rPr lang="uk-UA" dirty="0" smtClean="0"/>
              <a:t>, додаємо його до індексу та </a:t>
            </a:r>
            <a:r>
              <a:rPr lang="uk-UA" dirty="0" err="1" smtClean="0"/>
              <a:t>комітимо</a:t>
            </a:r>
            <a:endParaRPr lang="uk-UA" dirty="0" smtClean="0"/>
          </a:p>
          <a:p>
            <a:r>
              <a:rPr lang="uk-UA" dirty="0"/>
              <a:t>Створюємо </a:t>
            </a:r>
            <a:r>
              <a:rPr lang="uk-UA" dirty="0" smtClean="0"/>
              <a:t>файл </a:t>
            </a:r>
            <a:r>
              <a:rPr lang="en-US" dirty="0" smtClean="0"/>
              <a:t>octofenek.txt</a:t>
            </a:r>
            <a:r>
              <a:rPr lang="uk-UA" dirty="0"/>
              <a:t>, </a:t>
            </a:r>
            <a:r>
              <a:rPr lang="uk-UA" dirty="0" smtClean="0"/>
              <a:t>індексуємо його та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 в гілці </a:t>
            </a:r>
            <a:r>
              <a:rPr lang="en-US" dirty="0" smtClean="0"/>
              <a:t>master</a:t>
            </a:r>
            <a:endParaRPr lang="uk-UA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70928" r="44598"/>
          <a:stretch/>
        </p:blipFill>
        <p:spPr>
          <a:xfrm>
            <a:off x="2233448" y="3705700"/>
            <a:ext cx="5065986" cy="28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2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</TotalTime>
  <Words>330</Words>
  <Application>Microsoft Office PowerPoint</Application>
  <PresentationFormat>Широкоэкранный</PresentationFormat>
  <Paragraphs>52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Ион</vt:lpstr>
      <vt:lpstr>Розгалуження та злиття в git</vt:lpstr>
      <vt:lpstr>Ініціалізація репозиторію</vt:lpstr>
      <vt:lpstr>Перший коміт</vt:lpstr>
      <vt:lpstr>Створення гілки iss91 </vt:lpstr>
      <vt:lpstr>Коміт 3 </vt:lpstr>
      <vt:lpstr>Коміт 4</vt:lpstr>
      <vt:lpstr>Створення гілки iss91v2, 5й та 6й коміти</vt:lpstr>
      <vt:lpstr>Презентация PowerPoint</vt:lpstr>
      <vt:lpstr>Коміти 9 та 10</vt:lpstr>
      <vt:lpstr>Коміт 11</vt:lpstr>
      <vt:lpstr>Створення гілки dumbidea, коміти 12 і 13</vt:lpstr>
      <vt:lpstr>Фінальна схема</vt:lpstr>
      <vt:lpstr>Злиття гілок iss91 та iss91v2</vt:lpstr>
      <vt:lpstr>Злиття гілок master та iss91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Розгалуження та злиття в git</dc:title>
  <dc:creator>Андрій Колесник</dc:creator>
  <cp:lastModifiedBy>Майя Лунів</cp:lastModifiedBy>
  <cp:revision>30</cp:revision>
  <dcterms:created xsi:type="dcterms:W3CDTF">2016-04-04T13:17:58Z</dcterms:created>
  <dcterms:modified xsi:type="dcterms:W3CDTF">2016-05-05T06:49:25Z</dcterms:modified>
</cp:coreProperties>
</file>