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57" r:id="rId2"/>
    <p:sldId id="258" r:id="rId3"/>
    <p:sldId id="259" r:id="rId4"/>
    <p:sldId id="267" r:id="rId5"/>
    <p:sldId id="260" r:id="rId6"/>
    <p:sldId id="268" r:id="rId7"/>
    <p:sldId id="262" r:id="rId8"/>
    <p:sldId id="264" r:id="rId9"/>
    <p:sldId id="266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0502" autoAdjust="0"/>
  </p:normalViewPr>
  <p:slideViewPr>
    <p:cSldViewPr>
      <p:cViewPr>
        <p:scale>
          <a:sx n="75" d="100"/>
          <a:sy n="75" d="100"/>
        </p:scale>
        <p:origin x="-11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8EF39-0FBB-41B9-AC5C-612BFDB03EEA}" type="datetimeFigureOut">
              <a:rPr lang="ru-RU" smtClean="0"/>
              <a:t>01.06.2016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C6E2C-4890-4D20-B744-1C396677C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6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C6E2C-4890-4D20-B744-1C396677C03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21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6/1/2016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400000"/>
              </a:schemeClr>
            </a:gs>
            <a:gs pos="100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90872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uk-UA" dirty="0" smtClean="0">
                <a:solidFill>
                  <a:schemeClr val="bg1"/>
                </a:solidFill>
              </a:rPr>
              <a:t>ТЕСТУВАННЯ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PREZI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938394" y="4437112"/>
            <a:ext cx="3211448" cy="1469808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Виконав: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Керницький</a:t>
            </a:r>
            <a:r>
              <a:rPr kumimoji="0" lang="uk-UA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Р.П.</a:t>
            </a:r>
            <a:endParaRPr kumimoji="0" lang="uk-UA" sz="2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ПІ-13-1</a:t>
            </a:r>
            <a:endParaRPr kumimoji="0" lang="ru-RU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8784976" cy="1752600"/>
          </a:xfrm>
        </p:spPr>
        <p:txBody>
          <a:bodyPr>
            <a:normAutofit/>
          </a:bodyPr>
          <a:lstStyle/>
          <a:p>
            <a:pPr algn="just"/>
            <a:r>
              <a:rPr lang="uk-UA" sz="2400" b="1" dirty="0">
                <a:solidFill>
                  <a:schemeClr val="bg1"/>
                </a:solidFill>
              </a:rPr>
              <a:t>Висновок: </a:t>
            </a:r>
            <a:r>
              <a:rPr lang="uk-UA" sz="2400" b="1" dirty="0" smtClean="0">
                <a:solidFill>
                  <a:schemeClr val="bg1"/>
                </a:solidFill>
              </a:rPr>
              <a:t> На </a:t>
            </a:r>
            <a:r>
              <a:rPr lang="uk-UA" sz="2400" b="1" dirty="0">
                <a:solidFill>
                  <a:schemeClr val="bg1"/>
                </a:solidFill>
              </a:rPr>
              <a:t>даній лабораторній роботі було </a:t>
            </a:r>
            <a:r>
              <a:rPr lang="uk-UA" sz="2400" b="1" dirty="0" err="1" smtClean="0">
                <a:solidFill>
                  <a:schemeClr val="bg1"/>
                </a:solidFill>
              </a:rPr>
              <a:t>протестовано</a:t>
            </a:r>
            <a:r>
              <a:rPr lang="uk-UA" sz="2400" b="1" dirty="0" smtClean="0">
                <a:solidFill>
                  <a:schemeClr val="bg1"/>
                </a:solidFill>
              </a:rPr>
              <a:t> </a:t>
            </a:r>
            <a:r>
              <a:rPr lang="ru-RU" sz="2400" b="1" dirty="0" err="1">
                <a:solidFill>
                  <a:schemeClr val="bg1"/>
                </a:solidFill>
              </a:rPr>
              <a:t>хмарне</a:t>
            </a:r>
            <a:r>
              <a:rPr lang="ru-RU" sz="2400" b="1" dirty="0">
                <a:solidFill>
                  <a:schemeClr val="bg1"/>
                </a:solidFill>
              </a:rPr>
              <a:t> 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b="1" dirty="0" err="1">
                <a:solidFill>
                  <a:schemeClr val="bg1"/>
                </a:solidFill>
              </a:rPr>
              <a:t>презентаційне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b="1" dirty="0" err="1">
                <a:solidFill>
                  <a:schemeClr val="bg1"/>
                </a:solidFill>
              </a:rPr>
              <a:t>програмне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b="1" dirty="0" err="1">
                <a:solidFill>
                  <a:schemeClr val="bg1"/>
                </a:solidFill>
              </a:rPr>
              <a:t>забезпечення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uk-UA" sz="2400" b="1" dirty="0" smtClean="0">
                <a:solidFill>
                  <a:schemeClr val="bg1"/>
                </a:solidFill>
              </a:rPr>
              <a:t>за </a:t>
            </a:r>
            <a:r>
              <a:rPr lang="uk-UA" sz="2400" b="1" dirty="0">
                <a:solidFill>
                  <a:schemeClr val="bg1"/>
                </a:solidFill>
              </a:rPr>
              <a:t>кількома основними типами тестування.</a:t>
            </a:r>
            <a:endParaRPr lang="uk-UA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6" descr="https://upload.wikimedia.org/wikipedia/commons/thumb/b/b4/Prezi_logo_transparent_2012.svg/2000px-Prezi_logo_transparent_201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12" y="1628800"/>
            <a:ext cx="5316016" cy="468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6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196752"/>
            <a:ext cx="8100392" cy="63093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76672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  <a:latin typeface="+mj-lt"/>
              </a:rPr>
              <a:t>     </a:t>
            </a:r>
            <a:r>
              <a:rPr lang="uk-UA" sz="4000" b="1" i="1" dirty="0" err="1" smtClean="0">
                <a:solidFill>
                  <a:schemeClr val="bg1"/>
                </a:solidFill>
                <a:latin typeface="+mj-lt"/>
              </a:rPr>
              <a:t>Обєкт</a:t>
            </a:r>
            <a:r>
              <a:rPr lang="uk-UA" sz="4000" b="1" i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uk-UA" sz="4000" b="1" i="1" dirty="0" smtClean="0">
                <a:solidFill>
                  <a:schemeClr val="bg1"/>
                </a:solidFill>
                <a:latin typeface="+mj-lt"/>
              </a:rPr>
              <a:t>тестування </a:t>
            </a:r>
            <a:endParaRPr lang="ru-RU" sz="4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AutoShape 2" descr="data:image/png;base64,iVBORw0KGgoAAAANSUhEUgAAAOEAAADhCAMAAAAJbSJIAAAAwFBMVEX///8xi/8ZZswAV8gAWskAW8kAX8oAVcgAXcopiP8AWMkWg/8ghf9wqP/b6P80jf+vzf/g6PYLYsvH2//09/zU3vMja86ox//t8vr0+P/Az+2Puf/Z4vQAgP/s8foAfv95nNxAedGdwf/K1/CGtP9qktnm7/+7y+ycteQ1c9CWvf99r/+QrOG71P/T4/+qv+hfn/9Sg9Rppf9/oN1Ilf9eitaiueZQmf9Mf9MAeP89d9HB2P+Ipt+ww+l8ntwATsa7jtafAAAUyElEQVR4nO1daVviyhIOIXsiSwyrhH0VZBEQB3Hm//+rW0tnQR1lzplD4n3yfpAkJtpvqmvp7qpGkjJkyJAhQ4YMGTJkyJAhQ4YMGTJkyJAhQ4YMGTJkyJBGLHfrx5t5Kelm/G20l7V58YUOC75pmvY9Hb90HmuFJNv111DqOI7p9Om4YOdyOadGxzW4ancekmzaX8IYWZnz6NjhXjo34dgfJ9m0f4uS0LccMjzQYRsZ2txjd3g9x7fU7rwkWvivML6znSIfkrAcOvR8PFzSMYl2yLcUHf+ukUQz/zkOPtCy2ZA8ONgdmQDJkC6PY+JcwrHpDxNq6z/DnRNJqI2CsyPB2aR7t8SbOydL+S6htv4zeEhFdE2piIdsNCNx1pxQO6nv5uxvpor3yMXhTjgEEQl3QVToaB5dLNG9fCyl3rj2hXUkIZprOn5BNbuhw13I8BAp6i4m70Znft0G/yHGOyeQxX3UIRvYC3d09QAxjUlHdsgqHgZIj6aza1+51X+AGlpQ4cS9WLtBSGaHjubrw4EEO+6YgVyxE+eYtvSA4rZvr93wS1H4EXPuLESW3F2nOO+f39sozXM/2PqQfeXowHPoL9hXa/Kf4oWNomitH/q+xsdmckx9mOyM0N4bFGeqQ7k7chI2e3cUov213TjYoS/hN+SntpMi1qRTj3Ts+XaxdIGTKxVtEd+RNO3+57cnhHow0qNwWpiK0pkwvMpkeuqORqPudvo6OLOXD3wj9VHnRlxsLP/bJv8hirbQnTF1NPPNr1tPezevGJrmIjTNUPPa/ql1ftMtPmruxJlXdNIUi+/MnCMoki6ZcfUb/HQtw5URrgAdG5b7sxLdxnY0oNUommbxau3/EgfqXoIiBt12IAnJW7gKEnI1w7Lk5z300tFz1bJUDa9qlvwUaGpjDQ/6orc3cmYYEqUAB3r7OVPo1tr0A2PR7uoaElHzm0WzHHukPZjuLQV/Z1ingGPf98WkBhG8yBJfB+Mitcc063y+E4LwujoIylWN7eDD5wYnTYUbtPxCXFiKAZQgmKbgZs2xSO7MNkyJn75pfvJgc4M3GdokfrFuEkFnlyZTc+e/pVieGchvFPZNr7JajPa9Xm8zOq0GoZ8sj5CjtY8cZ5sJ2jdSqlBiisWA4pMO/PL7gF9zW9VVQyMzCu4CvEU17LrljYWWNTgdM0G/dl0CX6PgYMNsMdmyV0C/ZNHoQZdNJzJTFZWYwomq/hQesemCzdGnfEKRn+mkxt/vwmnrBjpFEa/NsMU/+fpr1XLJnM6609dmpVIZTKbdat4gG/MsXsIIxKiM+PjRiavgQyfZ4eLQ8e/Dk0efHVgbRaRy2ycymEvXkk+D8wjVa3ZVA3/TYzm+Qq82nvl3Bz/0Eo21bSbqMgo+mrxQjOwG22hiquQ5yj3srXq38uHTzec8cNS7dFKGfqz16LARqmDNNhMeTO3YKNzHr9Whh2osjQWYSTd/+v34orXPw80aidurusFzAmMOJZIMbWpkQM/EKEmyKxsbPPB6IEx9FPJrTRbd/eb5ed+dTkIfUkGnorPLnwHFffSH+r7Jf76TnOMvPAaNiMTYg2YSwTKomSaL/tl+2uiKoYnAW1MtoxsEAhgY8CtBisY2+NtFR7w++z5Jz19YC45OkcW4NWSXtGkApkMREmk+6wZ7C8WyLEU1OJg7sZUsg9S1GYragzg1z+HNvR/yuz6rcywPNisjzc40gZccHAgP16zi6EKz3NG0WSm3y63BajtDymCCuAtv4LVU8aANTiNPvF9swS8NM+G3OzuYYfNAqfKoYyhBnaRR36A7VOXF+Xi3/toDQ6rln+isq8ruTOLn+ADnQ1LCD/FSdNikj1zZeoXPMshCJ0WbID9l9lH0TRGpeiS3slWFHT0ZskqiL3TSww9RIm1BCZDqyYEETyBLzZ385qlWTw1Cg64hG108mMGj1E9LZ/YlCbIl//6tK4bWKdiUPciGHMBIhWHDKHZHvQCInWOArqPUpY3GRqYcvKUY2n0ziaW3g2n665f4lYkiGyv4fLVEI5Egtz9ArWPbtFoRCKgFoYyOD0lVeBn4erZA9SwGeln7TjhBdUXQpJrpODFBVl2yiB4ooYbnJwjZFGFgbtcUmeAEN00wFX4MxfoGhDJ6IDxyi6rwN4TC0HESSmnoC4ccCbKpyApaFDQ3+IkOQ+HgZbyzeR40YmiHy9pIEd/DSuXnpoZssRAbtaItQgrn+mlGOfGvUZC8hP3symjoW0KRUJS6kODQEQtNMYYQjXFX9TQh86PLvlQVnXz5w8mF/+Tqwal3f/CdgCQtx0MvM7C3gZkhY7hxg/gERrXmRwzF+kb4TuCT9HihCXNqh+/QLyaRx9B4mJs2suTGQ7sMidWpC59NS9a6wa2fM8R+mRf924WPui5r5BNxmh96SG7+kNwouFADQ+eTIlZl7QQfP4UIq9xaxhcM0c1g/4S3o3I34CDuwQf1LSW/1nZLg3AIYyzUOuEpJsJsSPT2P2FI3jHon0DtWTyMJqrRT1Nq35NBMptA1IXMZsLkLynY+YThC/nyPUt8oFAH8PKim6YK8PpxaAeqpMBHxZIVisZMmpH4hOHtD+yFrTy/GBggYiy+YVkmifG77qOwCoGlxyitKzSp5H/J0KdfHNndnzSiBh1Cf/sP2tfVx1rH3837L9E/BTXEgV3Lkg0M0wzRzUQ2xmcMHR9VdQWcwOcMVPqoKGEwhPe+9OcHu3NdfzFkO24DzxrNojRZDaGhaCOghTRMXNoXMKQMnLowo/AxoA96UVLp7jHnQyhrhrkp18I6FtFQi6camdAujCroTKZOOjQvYMhR9YzdaE82UPjC9UgHx0woqslF4Kb/dKlJPTYRYCloxrt4SS/lzCnQQIz5thrpMdgtCtxuzOgfXXd40cHsLcFQmHsygppM1DR2bw3/U4a+YEhrFK8Q10jUzXsRX86XorVJ03SuSbBxN5w/HoqODTrSIQ7HQI3QwoA/I21a2pcxxHEDqC5qsNBnMKbodKT7jg9xjVk8rB9vElpta4+XFLVUiVOdTWmLW4vZwZcwNDEqaFv0F4Ao+olX4S4a49SskmqyUiGfgeMLsPk0XC9dyBD9AMjdaLLX8Shuy6dpHkpCT48OTDBssk5hHvBFDCmwzVM/FwzxL6SVoTqJ2ncpQ/LlHLellyH4wQopE8kQeilOg17aS1EPPStkKFEAnzDDl5eHUq1/Dyb15pFyYKo074nKtArtItnJS20pUENNxkelyNIsh/e10svtcty+Nt8ftgMwyU3R+OjZpTALBvYLFiWOFMYXeguM+9A6tal74lgYgiKauunbJv4jG+JD+7rL3bFQg7Vo5GocbVFIYonA+zKG9Ck84JNBY4ytKx/xtmHsH/nXJCiKlmJRGwQhXYlGshiLHMVs2eOncWnAkMKxEcd7EP3hMBPCvhH/gaSitrXI88LhBeVfgOLgS8dpMgn5UgAOhC5gyNn9LvVvjLxX0Zlk+qgL/CYfr8rwxoaIbXdzX1oK5RAWAtQI7QUYUxrie/4FDGk6uyUmBXSa7fHYOUpYnlkaHmD45JhXrhp6KC3Ph9yeTg7RExOBFkfg0tD+kiH3gQVLHeyNwh/WWSrjbW24SzpJasYzLDB8wrEBjBNRpFL9x5cMaZ4GByVdidQZ9U/wTRegbWgEp+DI6jQTRSNZqU9K9huG6ON4rg3HTjhtIXPvPLJJTg3IGQ84Vm7rTK3n0gw4yAh/fMKQp7Rk10VDVeGIph5MYqQCy/sD9zMxB/XMyysDS8xDED5hSHgCvUM7Ay6jK/G0FEZ9DXv4kmzstuzj8ozJK1/CoTUVnvl8dsOVpy8ZwrCSngU7RX31yKdSyTZt/5DUxPeyv/Z58VLMEQ3E/FqVnT6u0FSDm79giG8DH93ybGkZfAV1UsqQB5/rJLI004lmwcRCoMvmcKLIClqLqRrlcH3O8GTIBvp30OE89lUxYSeNO9GEnl+8+mA/nAUz7WKf/vuUJ3VxIYlWnUAyqsgxrXXM9wyDWqBVXuTQ7F0yx+hTSYXHcz9cIg0q4q6IB84bdJxhoCYwwtOQUUXnTwkzaUSa2vLQIcceW8c3hQfHzFIV7UrT4nW5rcZ2Bv9kuMydwCo3FoY6/mM8GSNYu+3CJ/a2tiLLRuDXCtREsB0mVeKNg3zDqS4Ww72or0ZLq/BuWJB+AjZ15+9qb3RDFdkUmIBJC98K5uTFjcTDYb0+m7sewVug14HRkOirb4f3pSDP4cq4fW/EYYxnBYkj1FpM/HVF7tpHGMgQreWDpCgcAWNfNRZv7yvcvLx79roY37AhACNDwgPd4jQ17whjdqP6cVFJGTOEXZdC7IXCiXDQV11KyJBuko60Yxjf+KKAB7MqiBk0mPNopS1mQivV1Ts9au5jpSQLS7YojsVMDpLpEtQvJVu7IL+csJDSQpgLzKcUeemVKma2G/nNUyUqlJl0DSp5Ys8u/YTRITkIcKIGexjaiKGYdOeUYonQosblKHK4sNGuzGO8lUZJwYaiY3nefjOzuB5R07fE2XsGHSSCzTC99I49ob1LuLgrlug9ZAFhDq1OOVsLaK0ujMyqamluVGJJR6q6YK83gAucTtwCvbTY9BZ2ouTPPiRZPXPXCbLOiqFhBVXk8FmaoCvviaF6a1HVqRqI654sdSSsj9cN04kp7zYs5AtS9U1/nVzOCRf95qKKSgQm7HHmXRk00NW7Ij6R6s1pd987HjejRVSNMFU0sLV02lLOczXHQow5P0FtpI1l7MP5lA2GYZwCLZ10KoppffQsoL5Q8R1wZDeALqqfu04W45UX8M8BoZsZRYwNUVjyGuXpl5+x8s6aTcvvnq2/bnTw98qR+VP0xgTHYV0XidFOdAnxrnMTuoAlDIa5Mc1YrcXgaIlahKdBWdzbrrz+pOo1cJQifXEfddEGvLVQ8+59O9kN7BqRimCJUJCsjLnNrhuUH+65nsRQrbwCxkbNW6pBFYj6szA3aE5di+/3sKrYD519ITUF3TeUDBpUB3k9NVbz5K2e0ZDKMWhGPuy6HkZvRhChc7WMn7Zdo9pcxeZEtYILLJO1wvw7r7nYaHmsCFJRlL3tJBxyLPJuVI8JmPPWA6mRHeGWx6l2PDGrhdGaYUxjAalXrgyag0q5Hl2qLywNbpPj9exz6g5mMfnE0hB99osBwUA6T9T4/G/qKxEQfWtY8f1muHQjNuJJTS3wWsSQQnWWP8IA4JRHAoq7HbwforcnI4Wi7ygmKAU7mjHFnJ+WjVy4Uj0g2HZydrgQ5i3EGEKfdZ+aLVqrhr46mY5kqnWWDWsbiBxrfoP5pkfnXa9PFLTZR1AniMbezEW/nGzIWYC3MBQrb1l5tDcaX9GPq/C+Bga5TsAJKTpp2RZDwqXasEPR2ql9Nnb1XkeG9cZbwFgKRoxn87y0oh06wrWTyNzMb1EMCA6dj5dry6+njQwSVBQFxGj0uk/v7c/5Nljr6675foXAkLBKOnz6OHwbUdbLrVar/HaGvnHP7+eWK0j+04b+WyzZ5nBPK/imP//apy1vfEds0EZ5CenZd+cDtJ14SgFq5AV1yugZxFaEDS7+TVvAFsHjnXhEHyV58saJhZePBkCNW+quS9pzjy/x7nRJjng/x5IGrGJfWVoaE4PXO98vzs9JjsH8cu4tZVQH+0nSelruR2r3hmzDgDXoo2Q2RNyFM4Oc0XTwbZ+2OsONacWt99E+wzQv4uTSVAv0Fje26KPxrZ7H0e6eeJU3c3PCvkm/DjcFtdO+n3BNeOwHO2o2apfYgyUXiiu2Q+shJkRpl5pw+wtw5My6h4upYifTSHLz6OLZLrvfBSU75jZInLfhIWsk1hEL18c7JV+12ODfg0bEYru1ZbTFdSPyILzLN9/NW0J+LyE+FO0w/iJbKYwKkSVfUIjZWsyEdpzENzH5Q7zsOkIouyjRoPBGnIHc7Dd7F3wTPHBM2ohthrmMdp0noxPEoA8pmpL5czzENoWmreZF1yQfcd3M5v8ID2vbdoTRIfMizOrccWzfSXP48gdY9sXiTc13HFHcLpWGpWXKikb+AgqlUq1/912ilgwZMmTIkCFDhgwZMnx3TFxd/vjbBv5PUPkly+6v96lw/z/oUgbxu4z9ZEFfPgLYrv7Cqx8Rw9PXN14Tv4KNrI387Hdbzl4MzC4WudTpgR7Ls1CO/3b9b6Fb+u/rUJKBfpZKovwuK/hSeJXUTVLpIhM/oFj/+pFvBmTobrqjo861BklvCvj3gQxpP5N610KKYrNjkbTWHFmRar6OZtVNuIF55Q0o842OrkvgS4QMaT9gmbdUmGiG7OGX6liuEoQoTwbmd7uaNWOOOqZJhbCoxL38Cw5/pUwTYwypYN2tSq2jQt31ib7wiE0jZUcLXeUykrNsN64gptKSpPcYeoc4wyl+F5clec+UgHgkTmKPhFlQG4QfVL99zpCLnr4LQ948VxbfKUdFhV2DKp66WyzDYNZa7MvmZJGun3qG1EupJj8fyMbqYZSJNVGy9oxNr6BkcRuT6oxwjFvgtDOMLA3WS3KvZNnQ6ZEfOLlnJOqKHG3/nW6G7bi3mBhEcCYq9/Amsd261ENGEQkkH35jQGoZupvRaCY8PpfIlpXIfNDOQ8FJfaPFfkE1/MLy0GNpZRiL2lSO2vBbVXhzOgRaIPck1SsrKgEWVYcEUt1ucJZehqGrU4U06tTU4J4tys3NWwp/Z6fVDZ8e4H16GMumnqHVC4sqz5r6M+77zspI0K3ERrzpZUgjYD02Aj5neNJCeoa+j80FTFBdrYhRahnC2KJ7eo3PYpwzXJFlVa28sT+vQ6hiWBcTaWoZGu+2TjhnWMEzo1J+23RibsQufFuGEjL5YMN8qg5axS58X4akiCL2bOrhF69RsIqVGAjaE+XbMqSgRs6PVqvFTAnqvSUeT6k8QPyFF78vQ+nJYktqkFX9RdKMLCwRxWvfmCF9A1QA8S2Jefn7MFTfM8Tm6/GmdvUgsBPfztk9EyF/nxIx1FPG0KhWq+57hhpcNs6a2qxahgZxQU8MdtXqGWicVX7/2LdCa7VYvP4/LyxlyJAhQ4YMGTJkyJAhQ4YMGTJkyJAhQ4YMGTJkyPBd8T98lMKxfOHKS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AOEAAADhCAMAAAAJbSJIAAAAwFBMVEX///8xi/8ZZswAV8gAWskAW8kAX8oAVcgAXcopiP8AWMkWg/8ghf9wqP/b6P80jf+vzf/g6PYLYsvH2//09/zU3vMja86ox//t8vr0+P/Az+2Puf/Z4vQAgP/s8foAfv95nNxAedGdwf/K1/CGtP9qktnm7/+7y+ycteQ1c9CWvf99r/+QrOG71P/T4/+qv+hfn/9Sg9Rppf9/oN1Ilf9eitaiueZQmf9Mf9MAeP89d9HB2P+Ipt+ww+l8ntwATsa7jtafAAAUyElEQVR4nO1daVviyhIOIXsiSwyrhH0VZBEQB3Hm//+rW0tnQR1lzplD4n3yfpAkJtpvqmvp7qpGkjJkyJAhQ4YMGTJkyJAhQ4YMGTJkyJAhQ4YMGTJkyJBGLHfrx5t5Kelm/G20l7V58YUOC75pmvY9Hb90HmuFJNv111DqOI7p9Om4YOdyOadGxzW4ancekmzaX8IYWZnz6NjhXjo34dgfJ9m0f4uS0LccMjzQYRsZ2txjd3g9x7fU7rwkWvivML6znSIfkrAcOvR8PFzSMYl2yLcUHf+ukUQz/zkOPtCy2ZA8ONgdmQDJkC6PY+JcwrHpDxNq6z/DnRNJqI2CsyPB2aR7t8SbOydL+S6htv4zeEhFdE2piIdsNCNx1pxQO6nv5uxvpor3yMXhTjgEEQl3QVToaB5dLNG9fCyl3rj2hXUkIZprOn5BNbuhw13I8BAp6i4m70Znft0G/yHGOyeQxX3UIRvYC3d09QAxjUlHdsgqHgZIj6aza1+51X+AGlpQ4cS9WLtBSGaHjubrw4EEO+6YgVyxE+eYtvSA4rZvr93wS1H4EXPuLESW3F2nOO+f39sozXM/2PqQfeXowHPoL9hXa/Kf4oWNomitH/q+xsdmckx9mOyM0N4bFGeqQ7k7chI2e3cUov213TjYoS/hN+SntpMi1qRTj3Ts+XaxdIGTKxVtEd+RNO3+57cnhHow0qNwWpiK0pkwvMpkeuqORqPudvo6OLOXD3wj9VHnRlxsLP/bJv8hirbQnTF1NPPNr1tPezevGJrmIjTNUPPa/ql1ftMtPmruxJlXdNIUi+/MnCMoki6ZcfUb/HQtw5URrgAdG5b7sxLdxnY0oNUommbxau3/EgfqXoIiBt12IAnJW7gKEnI1w7Lk5z300tFz1bJUDa9qlvwUaGpjDQ/6orc3cmYYEqUAB3r7OVPo1tr0A2PR7uoaElHzm0WzHHukPZjuLQV/Z1ingGPf98WkBhG8yBJfB+Mitcc063y+E4LwujoIylWN7eDD5wYnTYUbtPxCXFiKAZQgmKbgZs2xSO7MNkyJn75pfvJgc4M3GdokfrFuEkFnlyZTc+e/pVieGchvFPZNr7JajPa9Xm8zOq0GoZ8sj5CjtY8cZ5sJ2jdSqlBiisWA4pMO/PL7gF9zW9VVQyMzCu4CvEU17LrljYWWNTgdM0G/dl0CX6PgYMNsMdmyV0C/ZNHoQZdNJzJTFZWYwomq/hQesemCzdGnfEKRn+mkxt/vwmnrBjpFEa/NsMU/+fpr1XLJnM6609dmpVIZTKbdat4gG/MsXsIIxKiM+PjRiavgQyfZ4eLQ8e/Dk0efHVgbRaRy2ycymEvXkk+D8wjVa3ZVA3/TYzm+Qq82nvl3Bz/0Eo21bSbqMgo+mrxQjOwG22hiquQ5yj3srXq38uHTzec8cNS7dFKGfqz16LARqmDNNhMeTO3YKNzHr9Whh2osjQWYSTd/+v34orXPw80aidurusFzAmMOJZIMbWpkQM/EKEmyKxsbPPB6IEx9FPJrTRbd/eb5ed+dTkIfUkGnorPLnwHFffSH+r7Jf76TnOMvPAaNiMTYg2YSwTKomSaL/tl+2uiKoYnAW1MtoxsEAhgY8CtBisY2+NtFR7w++z5Jz19YC45OkcW4NWSXtGkApkMREmk+6wZ7C8WyLEU1OJg7sZUsg9S1GYragzg1z+HNvR/yuz6rcywPNisjzc40gZccHAgP16zi6EKz3NG0WSm3y63BajtDymCCuAtv4LVU8aANTiNPvF9swS8NM+G3OzuYYfNAqfKoYyhBnaRR36A7VOXF+Xi3/toDQ6rln+isq8ruTOLn+ADnQ1LCD/FSdNikj1zZeoXPMshCJ0WbID9l9lH0TRGpeiS3slWFHT0ZskqiL3TSww9RIm1BCZDqyYEETyBLzZ385qlWTw1Cg64hG108mMGj1E9LZ/YlCbIl//6tK4bWKdiUPciGHMBIhWHDKHZHvQCInWOArqPUpY3GRqYcvKUY2n0ziaW3g2n665f4lYkiGyv4fLVEI5Egtz9ArWPbtFoRCKgFoYyOD0lVeBn4erZA9SwGeln7TjhBdUXQpJrpODFBVl2yiB4ooYbnJwjZFGFgbtcUmeAEN00wFX4MxfoGhDJ6IDxyi6rwN4TC0HESSmnoC4ccCbKpyApaFDQ3+IkOQ+HgZbyzeR40YmiHy9pIEd/DSuXnpoZssRAbtaItQgrn+mlGOfGvUZC8hP3symjoW0KRUJS6kODQEQtNMYYQjXFX9TQh86PLvlQVnXz5w8mF/+Tqwal3f/CdgCQtx0MvM7C3gZkhY7hxg/gERrXmRwzF+kb4TuCT9HihCXNqh+/QLyaRx9B4mJs2suTGQ7sMidWpC59NS9a6wa2fM8R+mRf924WPui5r5BNxmh96SG7+kNwouFADQ+eTIlZl7QQfP4UIq9xaxhcM0c1g/4S3o3I34CDuwQf1LSW/1nZLg3AIYyzUOuEpJsJsSPT2P2FI3jHon0DtWTyMJqrRT1Nq35NBMptA1IXMZsLkLynY+YThC/nyPUt8oFAH8PKim6YK8PpxaAeqpMBHxZIVisZMmpH4hOHtD+yFrTy/GBggYiy+YVkmifG77qOwCoGlxyitKzSp5H/J0KdfHNndnzSiBh1Cf/sP2tfVx1rH3837L9E/BTXEgV3Lkg0M0wzRzUQ2xmcMHR9VdQWcwOcMVPqoKGEwhPe+9OcHu3NdfzFkO24DzxrNojRZDaGhaCOghTRMXNoXMKQMnLowo/AxoA96UVLp7jHnQyhrhrkp18I6FtFQi6camdAujCroTKZOOjQvYMhR9YzdaE82UPjC9UgHx0woqslF4Kb/dKlJPTYRYCloxrt4SS/lzCnQQIz5thrpMdgtCtxuzOgfXXd40cHsLcFQmHsygppM1DR2bw3/U4a+YEhrFK8Q10jUzXsRX86XorVJ03SuSbBxN5w/HoqODTrSIQ7HQI3QwoA/I21a2pcxxHEDqC5qsNBnMKbodKT7jg9xjVk8rB9vElpta4+XFLVUiVOdTWmLW4vZwZcwNDEqaFv0F4Ao+olX4S4a49SskmqyUiGfgeMLsPk0XC9dyBD9AMjdaLLX8Shuy6dpHkpCT48OTDBssk5hHvBFDCmwzVM/FwzxL6SVoTqJ2ncpQ/LlHLellyH4wQopE8kQeilOg17aS1EPPStkKFEAnzDDl5eHUq1/Dyb15pFyYKo074nKtArtItnJS20pUENNxkelyNIsh/e10svtcty+Nt8ftgMwyU3R+OjZpTALBvYLFiWOFMYXeguM+9A6tal74lgYgiKauunbJv4jG+JD+7rL3bFQg7Vo5GocbVFIYonA+zKG9Ck84JNBY4ytKx/xtmHsH/nXJCiKlmJRGwQhXYlGshiLHMVs2eOncWnAkMKxEcd7EP3hMBPCvhH/gaSitrXI88LhBeVfgOLgS8dpMgn5UgAOhC5gyNn9LvVvjLxX0Zlk+qgL/CYfr8rwxoaIbXdzX1oK5RAWAtQI7QUYUxrie/4FDGk6uyUmBXSa7fHYOUpYnlkaHmD45JhXrhp6KC3Ph9yeTg7RExOBFkfg0tD+kiH3gQVLHeyNwh/WWSrjbW24SzpJasYzLDB8wrEBjBNRpFL9x5cMaZ4GByVdidQZ9U/wTRegbWgEp+DI6jQTRSNZqU9K9huG6ON4rg3HTjhtIXPvPLJJTg3IGQ84Vm7rTK3n0gw4yAh/fMKQp7Rk10VDVeGIph5MYqQCy/sD9zMxB/XMyysDS8xDED5hSHgCvUM7Ay6jK/G0FEZ9DXv4kmzstuzj8ozJK1/CoTUVnvl8dsOVpy8ZwrCSngU7RX31yKdSyTZt/5DUxPeyv/Z58VLMEQ3E/FqVnT6u0FSDm79giG8DH93ybGkZfAV1UsqQB5/rJLI004lmwcRCoMvmcKLIClqLqRrlcH3O8GTIBvp30OE89lUxYSeNO9GEnl+8+mA/nAUz7WKf/vuUJ3VxIYlWnUAyqsgxrXXM9wyDWqBVXuTQ7F0yx+hTSYXHcz9cIg0q4q6IB84bdJxhoCYwwtOQUUXnTwkzaUSa2vLQIcceW8c3hQfHzFIV7UrT4nW5rcZ2Bv9kuMydwCo3FoY6/mM8GSNYu+3CJ/a2tiLLRuDXCtREsB0mVeKNg3zDqS4Ww72or0ZLq/BuWJB+AjZ15+9qb3RDFdkUmIBJC98K5uTFjcTDYb0+m7sewVug14HRkOirb4f3pSDP4cq4fW/EYYxnBYkj1FpM/HVF7tpHGMgQreWDpCgcAWNfNRZv7yvcvLx79roY37AhACNDwgPd4jQ17whjdqP6cVFJGTOEXZdC7IXCiXDQV11KyJBuko60Yxjf+KKAB7MqiBk0mPNopS1mQivV1Ts9au5jpSQLS7YojsVMDpLpEtQvJVu7IL+csJDSQpgLzKcUeemVKma2G/nNUyUqlJl0DSp5Ys8u/YTRITkIcKIGexjaiKGYdOeUYonQosblKHK4sNGuzGO8lUZJwYaiY3nefjOzuB5R07fE2XsGHSSCzTC99I49ob1LuLgrlug9ZAFhDq1OOVsLaK0ujMyqamluVGJJR6q6YK83gAucTtwCvbTY9BZ2ouTPPiRZPXPXCbLOiqFhBVXk8FmaoCvviaF6a1HVqRqI654sdSSsj9cN04kp7zYs5AtS9U1/nVzOCRf95qKKSgQm7HHmXRk00NW7Ij6R6s1pd987HjejRVSNMFU0sLV02lLOczXHQow5P0FtpI1l7MP5lA2GYZwCLZ10KoppffQsoL5Q8R1wZDeALqqfu04W45UX8M8BoZsZRYwNUVjyGuXpl5+x8s6aTcvvnq2/bnTw98qR+VP0xgTHYV0XidFOdAnxrnMTuoAlDIa5Mc1YrcXgaIlahKdBWdzbrrz+pOo1cJQifXEfddEGvLVQ8+59O9kN7BqRimCJUJCsjLnNrhuUH+65nsRQrbwCxkbNW6pBFYj6szA3aE5di+/3sKrYD519ITUF3TeUDBpUB3k9NVbz5K2e0ZDKMWhGPuy6HkZvRhChc7WMn7Zdo9pcxeZEtYILLJO1wvw7r7nYaHmsCFJRlL3tJBxyLPJuVI8JmPPWA6mRHeGWx6l2PDGrhdGaYUxjAalXrgyag0q5Hl2qLywNbpPj9exz6g5mMfnE0hB99osBwUA6T9T4/G/qKxEQfWtY8f1muHQjNuJJTS3wWsSQQnWWP8IA4JRHAoq7HbwforcnI4Wi7ygmKAU7mjHFnJ+WjVy4Uj0g2HZydrgQ5i3EGEKfdZ+aLVqrhr46mY5kqnWWDWsbiBxrfoP5pkfnXa9PFLTZR1AniMbezEW/nGzIWYC3MBQrb1l5tDcaX9GPq/C+Bga5TsAJKTpp2RZDwqXasEPR2ql9Nnb1XkeG9cZbwFgKRoxn87y0oh06wrWTyNzMb1EMCA6dj5dry6+njQwSVBQFxGj0uk/v7c/5Nljr6675foXAkLBKOnz6OHwbUdbLrVar/HaGvnHP7+eWK0j+04b+WyzZ5nBPK/imP//apy1vfEds0EZ5CenZd+cDtJ14SgFq5AV1yugZxFaEDS7+TVvAFsHjnXhEHyV58saJhZePBkCNW+quS9pzjy/x7nRJjng/x5IGrGJfWVoaE4PXO98vzs9JjsH8cu4tZVQH+0nSelruR2r3hmzDgDXoo2Q2RNyFM4Oc0XTwbZ+2OsONacWt99E+wzQv4uTSVAv0Fje26KPxrZ7H0e6eeJU3c3PCvkm/DjcFtdO+n3BNeOwHO2o2apfYgyUXiiu2Q+shJkRpl5pw+wtw5My6h4upYifTSHLz6OLZLrvfBSU75jZInLfhIWsk1hEL18c7JV+12ODfg0bEYru1ZbTFdSPyILzLN9/NW0J+LyE+FO0w/iJbKYwKkSVfUIjZWsyEdpzENzH5Q7zsOkIouyjRoPBGnIHc7Dd7F3wTPHBM2ohthrmMdp0noxPEoA8pmpL5czzENoWmreZF1yQfcd3M5v8ID2vbdoTRIfMizOrccWzfSXP48gdY9sXiTc13HFHcLpWGpWXKikb+AgqlUq1/912ilgwZMmTIkCFDhgwZMnx3TFxd/vjbBv5PUPkly+6v96lw/z/oUgbxu4z9ZEFfPgLYrv7Cqx8Rw9PXN14Tv4KNrI387Hdbzl4MzC4WudTpgR7Ls1CO/3b9b6Fb+u/rUJKBfpZKovwuK/hSeJXUTVLpIhM/oFj/+pFvBmTobrqjo861BklvCvj3gQxpP5N610KKYrNjkbTWHFmRar6OZtVNuIF55Q0o842OrkvgS4QMaT9gmbdUmGiG7OGX6liuEoQoTwbmd7uaNWOOOqZJhbCoxL38Cw5/pUwTYwypYN2tSq2jQt31ib7wiE0jZUcLXeUykrNsN64gptKSpPcYeoc4wyl+F5clec+UgHgkTmKPhFlQG4QfVL99zpCLnr4LQ948VxbfKUdFhV2DKp66WyzDYNZa7MvmZJGun3qG1EupJj8fyMbqYZSJNVGy9oxNr6BkcRuT6oxwjFvgtDOMLA3WS3KvZNnQ6ZEfOLlnJOqKHG3/nW6G7bi3mBhEcCYq9/Amsd261ENGEQkkH35jQGoZupvRaCY8PpfIlpXIfNDOQ8FJfaPFfkE1/MLy0GNpZRiL2lSO2vBbVXhzOgRaIPck1SsrKgEWVYcEUt1ucJZehqGrU4U06tTU4J4tys3NWwp/Z6fVDZ8e4H16GMumnqHVC4sqz5r6M+77zspI0K3ERrzpZUgjYD02Aj5neNJCeoa+j80FTFBdrYhRahnC2KJ7eo3PYpwzXJFlVa28sT+vQ6hiWBcTaWoZGu+2TjhnWMEzo1J+23RibsQufFuGEjL5YMN8qg5axS58X4akiCL2bOrhF69RsIqVGAjaE+XbMqSgRs6PVqvFTAnqvSUeT6k8QPyFF78vQ+nJYktqkFX9RdKMLCwRxWvfmCF9A1QA8S2Jefn7MFTfM8Tm6/GmdvUgsBPfztk9EyF/nxIx1FPG0KhWq+57hhpcNs6a2qxahgZxQU8MdtXqGWicVX7/2LdCa7VYvP4/LyxlyJAhQ4YMGTJkyJAhQ4YMGTJkyJAhQ4YMGTJkyPBd8T98lMKxfOHKS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https://upload.wikimedia.org/wikipedia/commons/thumb/b/b4/Prezi_logo_transparent_2012.svg/2000px-Prezi_logo_transparent_2012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48" y="337890"/>
            <a:ext cx="5976664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4000" dirty="0" smtClean="0">
                <a:solidFill>
                  <a:schemeClr val="bg1"/>
                </a:solidFill>
              </a:rPr>
              <a:t>Види </a:t>
            </a:r>
            <a:r>
              <a:rPr lang="uk-UA" sz="4000" dirty="0" smtClean="0">
                <a:solidFill>
                  <a:schemeClr val="bg1"/>
                </a:solidFill>
              </a:rPr>
              <a:t>тестування: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uk-UA" sz="2400" b="1" dirty="0">
                <a:solidFill>
                  <a:schemeClr val="bg1"/>
                </a:solidFill>
              </a:rPr>
              <a:t>функціональне </a:t>
            </a:r>
            <a:r>
              <a:rPr lang="uk-UA" sz="2400" b="1" dirty="0" smtClean="0">
                <a:solidFill>
                  <a:schemeClr val="bg1"/>
                </a:solidFill>
              </a:rPr>
              <a:t>тестування</a:t>
            </a:r>
            <a:endParaRPr lang="ru-RU" sz="2400" dirty="0" smtClean="0">
              <a:solidFill>
                <a:schemeClr val="bg1"/>
              </a:solidFill>
            </a:endParaRPr>
          </a:p>
          <a:p>
            <a:pPr lvl="0"/>
            <a:r>
              <a:rPr lang="uk-UA" sz="2400" b="1" dirty="0" smtClean="0">
                <a:solidFill>
                  <a:schemeClr val="bg1"/>
                </a:solidFill>
              </a:rPr>
              <a:t>тестування продуктивності 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uk-UA" sz="2400" b="1" dirty="0" smtClean="0">
                <a:solidFill>
                  <a:schemeClr val="bg1"/>
                </a:solidFill>
              </a:rPr>
              <a:t>навантажувальне </a:t>
            </a:r>
            <a:r>
              <a:rPr lang="uk-UA" sz="2400" b="1" dirty="0">
                <a:solidFill>
                  <a:schemeClr val="bg1"/>
                </a:solidFill>
              </a:rPr>
              <a:t>тестування </a:t>
            </a:r>
            <a:endParaRPr lang="uk-UA" sz="2400" b="1" dirty="0" smtClean="0">
              <a:solidFill>
                <a:schemeClr val="bg1"/>
              </a:solidFill>
            </a:endParaRPr>
          </a:p>
          <a:p>
            <a:r>
              <a:rPr lang="uk-UA" sz="2400" b="1" dirty="0" smtClean="0">
                <a:solidFill>
                  <a:schemeClr val="bg1"/>
                </a:solidFill>
              </a:rPr>
              <a:t>стрес-тестування </a:t>
            </a:r>
          </a:p>
          <a:p>
            <a:r>
              <a:rPr lang="uk-UA" sz="2400" b="1" dirty="0" smtClean="0">
                <a:solidFill>
                  <a:schemeClr val="bg1"/>
                </a:solidFill>
              </a:rPr>
              <a:t>тестування </a:t>
            </a:r>
            <a:r>
              <a:rPr lang="uk-UA" sz="2400" b="1" dirty="0">
                <a:solidFill>
                  <a:schemeClr val="bg1"/>
                </a:solidFill>
              </a:rPr>
              <a:t>стабільності </a:t>
            </a:r>
            <a:r>
              <a:rPr lang="uk-UA" sz="2400" b="1" dirty="0">
                <a:solidFill>
                  <a:schemeClr val="bg1"/>
                </a:solidFill>
              </a:rPr>
              <a:t>	</a:t>
            </a:r>
            <a:r>
              <a:rPr lang="uk-UA" sz="2400" b="1" dirty="0" smtClean="0">
                <a:solidFill>
                  <a:schemeClr val="bg1"/>
                </a:solidFill>
              </a:rPr>
              <a:t>			</a:t>
            </a:r>
            <a:endParaRPr lang="ru-RU" sz="2400" dirty="0">
              <a:solidFill>
                <a:schemeClr val="bg1"/>
              </a:solidFill>
            </a:endParaRPr>
          </a:p>
          <a:p>
            <a:pPr lvl="0"/>
            <a:r>
              <a:rPr lang="uk-UA" sz="2400" b="1" dirty="0">
                <a:solidFill>
                  <a:schemeClr val="bg1"/>
                </a:solidFill>
              </a:rPr>
              <a:t>тестування зручності використання </a:t>
            </a:r>
            <a:endParaRPr lang="ru-RU" sz="2400" dirty="0">
              <a:solidFill>
                <a:schemeClr val="bg1"/>
              </a:solidFill>
            </a:endParaRPr>
          </a:p>
          <a:p>
            <a:pPr lvl="0"/>
            <a:r>
              <a:rPr lang="uk-UA" sz="2400" b="1" dirty="0">
                <a:solidFill>
                  <a:schemeClr val="bg1"/>
                </a:solidFill>
              </a:rPr>
              <a:t>тестування інтерфейсу користувача </a:t>
            </a:r>
            <a:endParaRPr lang="ru-RU" sz="2400" dirty="0">
              <a:solidFill>
                <a:schemeClr val="bg1"/>
              </a:solidFill>
            </a:endParaRPr>
          </a:p>
          <a:p>
            <a:pPr lvl="0"/>
            <a:r>
              <a:rPr lang="uk-UA" sz="2400" b="1" dirty="0">
                <a:solidFill>
                  <a:schemeClr val="bg1"/>
                </a:solidFill>
              </a:rPr>
              <a:t>тестування безпеки </a:t>
            </a:r>
            <a:endParaRPr lang="ru-RU" sz="2400" dirty="0">
              <a:solidFill>
                <a:schemeClr val="bg1"/>
              </a:solidFill>
            </a:endParaRPr>
          </a:p>
          <a:p>
            <a:pPr lvl="0"/>
            <a:r>
              <a:rPr lang="uk-UA" sz="2400" b="1" dirty="0">
                <a:solidFill>
                  <a:schemeClr val="bg1"/>
                </a:solidFill>
              </a:rPr>
              <a:t>тестування локалізації </a:t>
            </a:r>
            <a:endParaRPr lang="ru-RU" sz="2400" dirty="0">
              <a:solidFill>
                <a:schemeClr val="bg1"/>
              </a:solidFill>
            </a:endParaRPr>
          </a:p>
          <a:p>
            <a:pPr lvl="0"/>
            <a:r>
              <a:rPr lang="uk-UA" sz="2400" b="1" dirty="0">
                <a:solidFill>
                  <a:schemeClr val="bg1"/>
                </a:solidFill>
              </a:rPr>
              <a:t>тестування </a:t>
            </a:r>
            <a:r>
              <a:rPr lang="uk-UA" sz="2400" b="1" dirty="0" smtClean="0">
                <a:solidFill>
                  <a:schemeClr val="bg1"/>
                </a:solidFill>
              </a:rPr>
              <a:t>сумісності</a:t>
            </a:r>
            <a:endParaRPr lang="ru-RU" sz="2400" dirty="0">
              <a:solidFill>
                <a:schemeClr val="bg1"/>
              </a:solidFill>
            </a:endParaRPr>
          </a:p>
          <a:p>
            <a:pPr lvl="0"/>
            <a:r>
              <a:rPr lang="uk-UA" sz="2400" b="1" dirty="0">
                <a:solidFill>
                  <a:schemeClr val="bg1"/>
                </a:solidFill>
              </a:rPr>
              <a:t>позитивне тестування </a:t>
            </a:r>
            <a:endParaRPr lang="ru-RU" sz="2400" dirty="0">
              <a:solidFill>
                <a:schemeClr val="bg1"/>
              </a:solidFill>
            </a:endParaRPr>
          </a:p>
          <a:p>
            <a:pPr lvl="0"/>
            <a:r>
              <a:rPr lang="uk-UA" sz="2400" b="1" dirty="0">
                <a:solidFill>
                  <a:schemeClr val="bg1"/>
                </a:solidFill>
              </a:rPr>
              <a:t>негативне тестування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0"/>
            <a:r>
              <a:rPr lang="uk-UA" sz="2400" b="1" dirty="0">
                <a:solidFill>
                  <a:schemeClr val="bg1"/>
                </a:solidFill>
              </a:rPr>
              <a:t>т</a:t>
            </a:r>
            <a:r>
              <a:rPr lang="uk-UA" sz="2400" b="1" dirty="0" smtClean="0">
                <a:solidFill>
                  <a:schemeClr val="bg1"/>
                </a:solidFill>
              </a:rPr>
              <a:t>естування швидкодії</a:t>
            </a:r>
            <a:endParaRPr lang="ru-RU" sz="2400" dirty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ru-RU" sz="2400" dirty="0"/>
          </a:p>
          <a:p>
            <a:pPr>
              <a:buFont typeface="Arial" pitchFamily="34" charset="0"/>
              <a:buChar char="•"/>
            </a:pPr>
            <a:endParaRPr lang="uk-UA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</a:endParaRPr>
          </a:p>
          <a:p>
            <a:pPr marL="137160" indent="0">
              <a:buNone/>
            </a:pPr>
            <a:endParaRPr lang="uk-UA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tx2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15280"/>
            <a:ext cx="7086600" cy="1828800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bg1"/>
                </a:solidFill>
                <a:effectLst/>
              </a:rPr>
              <a:t>Тестування</a:t>
            </a:r>
            <a:r>
              <a:rPr lang="ru-RU" dirty="0">
                <a:solidFill>
                  <a:schemeClr val="bg1"/>
                </a:solidFill>
                <a:effectLst/>
              </a:rPr>
              <a:t> </a:t>
            </a:r>
            <a:r>
              <a:rPr lang="ru-RU" dirty="0" err="1">
                <a:solidFill>
                  <a:schemeClr val="bg1"/>
                </a:solidFill>
                <a:effectLst/>
              </a:rPr>
              <a:t>швидкодії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251520" y="1196752"/>
            <a:ext cx="8568952" cy="99322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    </a:t>
            </a:r>
            <a:r>
              <a:rPr lang="uk-UA" dirty="0" smtClean="0">
                <a:solidFill>
                  <a:schemeClr val="bg1"/>
                </a:solidFill>
                <a:latin typeface="Calibri" pitchFamily="34" charset="0"/>
              </a:rPr>
              <a:t>Я користувач, і я хочу, щоб система працювала без затримок, глюків</a:t>
            </a:r>
            <a:r>
              <a:rPr lang="uk-UA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Calibri" pitchFamily="34" charset="0"/>
              </a:rPr>
              <a:t>при зміні масштабування.</a:t>
            </a:r>
          </a:p>
          <a:p>
            <a:endParaRPr lang="uk-UA" sz="1800" dirty="0">
              <a:solidFill>
                <a:schemeClr val="bg1"/>
              </a:solidFill>
            </a:endParaRPr>
          </a:p>
          <a:p>
            <a:r>
              <a:rPr lang="uk-UA" sz="1800" dirty="0" smtClean="0">
                <a:solidFill>
                  <a:schemeClr val="bg1"/>
                </a:solidFill>
              </a:rPr>
              <a:t>Результат: 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  </a:t>
            </a:r>
            <a:r>
              <a:rPr lang="uk-UA" sz="1800" dirty="0" smtClean="0">
                <a:solidFill>
                  <a:schemeClr val="bg1"/>
                </a:solidFill>
              </a:rPr>
              <a:t>Зручний у використанні, плавні переходи при переході на сторінку. При швидкому переключанні і масштабуванні сторінок глюків немає.</a:t>
            </a:r>
            <a:endParaRPr lang="en-US" sz="1800" dirty="0" smtClean="0">
              <a:solidFill>
                <a:schemeClr val="bg1"/>
              </a:solidFill>
            </a:endParaRPr>
          </a:p>
          <a:p>
            <a:endParaRPr lang="uk-UA" sz="18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4" b="6586"/>
          <a:stretch/>
        </p:blipFill>
        <p:spPr bwMode="auto">
          <a:xfrm>
            <a:off x="395536" y="3139605"/>
            <a:ext cx="8143226" cy="373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54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err="1" smtClean="0">
                <a:solidFill>
                  <a:schemeClr val="bg1"/>
                </a:solidFill>
                <a:latin typeface="+mn-lt"/>
              </a:rPr>
              <a:t>Функціональне</a:t>
            </a:r>
            <a:r>
              <a:rPr lang="ru-RU" sz="5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  <a:latin typeface="+mn-lt"/>
              </a:rPr>
              <a:t>тестування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100" y="1124744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uk-UA" sz="2000" dirty="0" smtClean="0">
                <a:solidFill>
                  <a:schemeClr val="bg1"/>
                </a:solidFill>
                <a:latin typeface="Calibri" pitchFamily="34" charset="0"/>
              </a:rPr>
              <a:t>Я,як користувач,повинен мати можливість </a:t>
            </a:r>
            <a:r>
              <a:rPr lang="uk-UA" sz="2000" dirty="0" smtClean="0">
                <a:solidFill>
                  <a:schemeClr val="bg1"/>
                </a:solidFill>
                <a:latin typeface="Calibri" pitchFamily="34" charset="0"/>
              </a:rPr>
              <a:t>без проблем змогти зареєструватись на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</a:rPr>
              <a:t>Prezi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uk-UA" sz="2000" dirty="0" smtClean="0">
                <a:solidFill>
                  <a:schemeClr val="bg1"/>
                </a:solidFill>
                <a:latin typeface="Calibri" pitchFamily="34" charset="0"/>
              </a:rPr>
              <a:t>і створити нову презентацію.</a:t>
            </a:r>
            <a:endParaRPr lang="ru-RU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4" b="9913"/>
          <a:stretch/>
        </p:blipFill>
        <p:spPr bwMode="auto">
          <a:xfrm>
            <a:off x="446310" y="2780928"/>
            <a:ext cx="4272756" cy="299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5" b="7821"/>
          <a:stretch/>
        </p:blipFill>
        <p:spPr bwMode="auto">
          <a:xfrm>
            <a:off x="4591224" y="2945130"/>
            <a:ext cx="4442198" cy="301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9100" y="2232342"/>
            <a:ext cx="438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Створення нового  </a:t>
            </a:r>
            <a:r>
              <a:rPr lang="uk-UA" dirty="0" smtClean="0">
                <a:solidFill>
                  <a:schemeClr val="bg1"/>
                </a:solidFill>
              </a:rPr>
              <a:t>документу і реєстрація</a:t>
            </a:r>
            <a:r>
              <a:rPr lang="uk-UA" dirty="0" smtClean="0"/>
              <a:t>: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8229600" cy="923528"/>
          </a:xfrm>
        </p:spPr>
        <p:txBody>
          <a:bodyPr/>
          <a:lstStyle/>
          <a:p>
            <a:pPr lvl="0"/>
            <a:r>
              <a:rPr lang="uk-UA" sz="4400" dirty="0" smtClean="0">
                <a:solidFill>
                  <a:schemeClr val="bg1"/>
                </a:solidFill>
              </a:rPr>
              <a:t>Негативне тестування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8676456" cy="1752600"/>
          </a:xfrm>
        </p:spPr>
        <p:txBody>
          <a:bodyPr>
            <a:normAutofit lnSpcReduction="10000"/>
          </a:bodyPr>
          <a:lstStyle/>
          <a:p>
            <a:pPr algn="just"/>
            <a:r>
              <a:rPr lang="uk-UA" sz="2000" dirty="0" smtClean="0">
                <a:solidFill>
                  <a:schemeClr val="bg1"/>
                </a:solidFill>
              </a:rPr>
              <a:t>      Я користувач, і я хочу зберігати та відкривати раніше створенні мною презентації</a:t>
            </a:r>
          </a:p>
          <a:p>
            <a:pPr algn="just"/>
            <a:endParaRPr lang="uk-UA" sz="2000" dirty="0">
              <a:solidFill>
                <a:schemeClr val="bg1"/>
              </a:solidFill>
            </a:endParaRPr>
          </a:p>
          <a:p>
            <a:pPr algn="just"/>
            <a:r>
              <a:rPr lang="uk-UA" sz="2000" dirty="0" smtClean="0">
                <a:solidFill>
                  <a:schemeClr val="bg1"/>
                </a:solidFill>
              </a:rPr>
              <a:t> Результат</a:t>
            </a:r>
            <a:r>
              <a:rPr lang="ru-RU" sz="2000" dirty="0" smtClean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ru-RU" sz="2000" dirty="0" smtClean="0">
                <a:solidFill>
                  <a:schemeClr val="bg1"/>
                </a:solidFill>
              </a:rPr>
              <a:t>       В </a:t>
            </a:r>
            <a:r>
              <a:rPr lang="ru-RU" sz="2000" dirty="0" err="1" smtClean="0">
                <a:solidFill>
                  <a:schemeClr val="bg1"/>
                </a:solidFill>
              </a:rPr>
              <a:t>розд</a:t>
            </a:r>
            <a:r>
              <a:rPr lang="uk-UA" sz="2000" dirty="0" err="1" smtClean="0">
                <a:solidFill>
                  <a:schemeClr val="bg1"/>
                </a:solidFill>
              </a:rPr>
              <a:t>ілі</a:t>
            </a:r>
            <a:r>
              <a:rPr lang="uk-UA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“All </a:t>
            </a:r>
            <a:r>
              <a:rPr lang="en-US" sz="2000" dirty="0" err="1" smtClean="0">
                <a:solidFill>
                  <a:schemeClr val="bg1"/>
                </a:solidFill>
              </a:rPr>
              <a:t>prezis</a:t>
            </a:r>
            <a:r>
              <a:rPr lang="en-US" sz="2000" dirty="0" smtClean="0">
                <a:solidFill>
                  <a:schemeClr val="bg1"/>
                </a:solidFill>
              </a:rPr>
              <a:t>” </a:t>
            </a:r>
            <a:r>
              <a:rPr lang="uk-UA" sz="2000" dirty="0" smtClean="0">
                <a:solidFill>
                  <a:schemeClr val="bg1"/>
                </a:solidFill>
              </a:rPr>
              <a:t>можна знайти всі створені презентації</a:t>
            </a:r>
            <a:endParaRPr lang="ru-RU" sz="2000" dirty="0">
              <a:solidFill>
                <a:schemeClr val="bg1"/>
              </a:solidFill>
            </a:endParaRPr>
          </a:p>
          <a:p>
            <a:pPr algn="just"/>
            <a:endParaRPr lang="ru-RU" sz="2000" dirty="0">
              <a:solidFill>
                <a:schemeClr val="bg1"/>
              </a:solidFill>
            </a:endParaRPr>
          </a:p>
          <a:p>
            <a:pPr algn="just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0" t="25166" r="9787" b="13203"/>
          <a:stretch/>
        </p:blipFill>
        <p:spPr bwMode="auto">
          <a:xfrm>
            <a:off x="530176" y="3283305"/>
            <a:ext cx="7776864" cy="357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81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err="1" smtClean="0">
                <a:solidFill>
                  <a:schemeClr val="bg1"/>
                </a:solidFill>
              </a:rPr>
              <a:t>Позитивне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тестування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441946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</a:rPr>
              <a:t>   Я,як </a:t>
            </a:r>
            <a:r>
              <a:rPr lang="uk-UA" sz="2000" dirty="0">
                <a:solidFill>
                  <a:schemeClr val="bg1"/>
                </a:solidFill>
              </a:rPr>
              <a:t>користувач,повинен мати </a:t>
            </a:r>
            <a:r>
              <a:rPr lang="uk-UA" sz="2000" dirty="0" smtClean="0">
                <a:solidFill>
                  <a:schemeClr val="bg1"/>
                </a:solidFill>
              </a:rPr>
              <a:t>можливість скачати, редагувати, видаляти і  відправляти презентації</a:t>
            </a:r>
          </a:p>
          <a:p>
            <a:endParaRPr lang="uk-UA" sz="2000" dirty="0">
              <a:solidFill>
                <a:schemeClr val="bg1"/>
              </a:solidFill>
            </a:endParaRPr>
          </a:p>
          <a:p>
            <a:r>
              <a:rPr lang="uk-UA" sz="2000" dirty="0" smtClean="0">
                <a:solidFill>
                  <a:schemeClr val="bg1"/>
                </a:solidFill>
              </a:rPr>
              <a:t>Результат:</a:t>
            </a:r>
          </a:p>
          <a:p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uk-UA" sz="2000" dirty="0" smtClean="0">
                <a:solidFill>
                  <a:schemeClr val="bg1"/>
                </a:solidFill>
              </a:rPr>
              <a:t>  В </a:t>
            </a:r>
            <a:r>
              <a:rPr lang="ru-RU" sz="2000" dirty="0" err="1">
                <a:solidFill>
                  <a:schemeClr val="bg1"/>
                </a:solidFill>
              </a:rPr>
              <a:t>розд</a:t>
            </a:r>
            <a:r>
              <a:rPr lang="uk-UA" sz="2000" dirty="0" err="1">
                <a:solidFill>
                  <a:schemeClr val="bg1"/>
                </a:solidFill>
              </a:rPr>
              <a:t>ілі</a:t>
            </a:r>
            <a:r>
              <a:rPr lang="uk-UA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“All </a:t>
            </a:r>
            <a:r>
              <a:rPr lang="en-US" sz="2000" dirty="0" err="1">
                <a:solidFill>
                  <a:schemeClr val="bg1"/>
                </a:solidFill>
              </a:rPr>
              <a:t>prezis</a:t>
            </a:r>
            <a:r>
              <a:rPr lang="en-US" sz="2000" dirty="0">
                <a:solidFill>
                  <a:schemeClr val="bg1"/>
                </a:solidFill>
              </a:rPr>
              <a:t>” </a:t>
            </a:r>
            <a:r>
              <a:rPr lang="uk-UA" sz="2000" dirty="0" smtClean="0">
                <a:solidFill>
                  <a:schemeClr val="bg1"/>
                </a:solidFill>
              </a:rPr>
              <a:t>ми вибираємо презентацію, і тоді вже робимо з ним те що потрібно. 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t="41234" r="14783" b="33602"/>
          <a:stretch/>
        </p:blipFill>
        <p:spPr bwMode="auto">
          <a:xfrm>
            <a:off x="219224" y="3861048"/>
            <a:ext cx="867325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Тестування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інтерфейсу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chemeClr val="bg1"/>
                </a:solidFill>
              </a:rPr>
              <a:t>Вимога: </a:t>
            </a:r>
            <a:r>
              <a:rPr lang="uk-UA" sz="2000" dirty="0" smtClean="0">
                <a:solidFill>
                  <a:schemeClr val="bg1"/>
                </a:solidFill>
              </a:rPr>
              <a:t>Я,як користувач,повинен мати кнопку у меню для виходу </a:t>
            </a:r>
            <a:r>
              <a:rPr lang="uk-UA" sz="2000" dirty="0" smtClean="0">
                <a:solidFill>
                  <a:schemeClr val="bg1"/>
                </a:solidFill>
              </a:rPr>
              <a:t>з </a:t>
            </a:r>
            <a:r>
              <a:rPr lang="uk-UA" sz="2000" dirty="0" err="1" smtClean="0">
                <a:solidFill>
                  <a:schemeClr val="bg1"/>
                </a:solidFill>
              </a:rPr>
              <a:t>аккаунту</a:t>
            </a:r>
            <a:endParaRPr lang="uk-UA" sz="2000" dirty="0" smtClean="0">
              <a:solidFill>
                <a:schemeClr val="bg1"/>
              </a:solidFill>
            </a:endParaRPr>
          </a:p>
          <a:p>
            <a:endParaRPr lang="uk-UA" sz="2000" dirty="0">
              <a:solidFill>
                <a:schemeClr val="bg1"/>
              </a:solidFill>
            </a:endParaRPr>
          </a:p>
          <a:p>
            <a:endParaRPr lang="uk-UA" sz="2000" dirty="0" smtClean="0">
              <a:solidFill>
                <a:schemeClr val="bg1"/>
              </a:solidFill>
            </a:endParaRPr>
          </a:p>
          <a:p>
            <a:r>
              <a:rPr lang="uk-UA" sz="2000" b="1" dirty="0" smtClean="0">
                <a:solidFill>
                  <a:schemeClr val="bg1"/>
                </a:solidFill>
              </a:rPr>
              <a:t>     Результат:</a:t>
            </a:r>
            <a:endParaRPr lang="ru-RU" sz="2000" b="1" dirty="0">
              <a:solidFill>
                <a:schemeClr val="bg1"/>
              </a:solidFill>
            </a:endParaRPr>
          </a:p>
          <a:p>
            <a:r>
              <a:rPr lang="uk-UA" sz="2000" dirty="0" smtClean="0">
                <a:solidFill>
                  <a:schemeClr val="bg1"/>
                </a:solidFill>
              </a:rPr>
              <a:t>Наявна </a:t>
            </a:r>
            <a:r>
              <a:rPr lang="uk-UA" sz="2000" dirty="0">
                <a:solidFill>
                  <a:schemeClr val="bg1"/>
                </a:solidFill>
              </a:rPr>
              <a:t>кнопка зміни </a:t>
            </a:r>
            <a:r>
              <a:rPr lang="uk-UA" sz="2000" dirty="0" err="1">
                <a:solidFill>
                  <a:schemeClr val="bg1"/>
                </a:solidFill>
              </a:rPr>
              <a:t>аккаунта</a:t>
            </a:r>
            <a:r>
              <a:rPr lang="uk-UA" sz="2000" dirty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2" t="11530" r="1416" b="41502"/>
          <a:stretch/>
        </p:blipFill>
        <p:spPr bwMode="auto">
          <a:xfrm>
            <a:off x="4067943" y="1988840"/>
            <a:ext cx="485387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Тестування</a:t>
            </a:r>
            <a:r>
              <a:rPr lang="ru-RU" sz="5400" dirty="0" smtClean="0">
                <a:solidFill>
                  <a:schemeClr val="bg1"/>
                </a:solidFill>
              </a:rPr>
              <a:t> </a:t>
            </a:r>
            <a:r>
              <a:rPr lang="ru-RU" sz="5400" dirty="0" err="1" smtClean="0">
                <a:solidFill>
                  <a:schemeClr val="bg1"/>
                </a:solidFill>
              </a:rPr>
              <a:t>локалізації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784" y="1348573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chemeClr val="bg1"/>
                </a:solidFill>
              </a:rPr>
              <a:t>  </a:t>
            </a:r>
            <a:r>
              <a:rPr lang="uk-UA" sz="2000" dirty="0" smtClean="0">
                <a:solidFill>
                  <a:schemeClr val="bg1"/>
                </a:solidFill>
              </a:rPr>
              <a:t>Я,як користувач,повинен мати можливість змінювати мову </a:t>
            </a:r>
            <a:r>
              <a:rPr lang="uk-UA" sz="2000" dirty="0" smtClean="0">
                <a:solidFill>
                  <a:schemeClr val="bg1"/>
                </a:solidFill>
              </a:rPr>
              <a:t>інтерфейсу</a:t>
            </a:r>
          </a:p>
          <a:p>
            <a:endParaRPr lang="uk-UA" sz="2000" dirty="0">
              <a:solidFill>
                <a:schemeClr val="bg1"/>
              </a:solidFill>
            </a:endParaRPr>
          </a:p>
          <a:p>
            <a:endParaRPr lang="uk-UA" sz="2000" dirty="0" smtClean="0">
              <a:solidFill>
                <a:schemeClr val="bg1"/>
              </a:solidFill>
            </a:endParaRPr>
          </a:p>
          <a:p>
            <a:endParaRPr lang="uk-UA" sz="2000" dirty="0">
              <a:solidFill>
                <a:schemeClr val="bg1"/>
              </a:solidFill>
            </a:endParaRPr>
          </a:p>
          <a:p>
            <a:endParaRPr lang="uk-UA" sz="2000" dirty="0" smtClean="0">
              <a:solidFill>
                <a:schemeClr val="bg1"/>
              </a:solidFill>
            </a:endParaRPr>
          </a:p>
          <a:p>
            <a:endParaRPr lang="uk-UA" sz="2000" dirty="0">
              <a:solidFill>
                <a:schemeClr val="bg1"/>
              </a:solidFill>
            </a:endParaRPr>
          </a:p>
          <a:p>
            <a:endParaRPr lang="uk-UA" sz="2000" dirty="0" smtClean="0">
              <a:solidFill>
                <a:schemeClr val="bg1"/>
              </a:solidFill>
            </a:endParaRPr>
          </a:p>
          <a:p>
            <a:r>
              <a:rPr lang="uk-UA" sz="2000" dirty="0" smtClean="0">
                <a:solidFill>
                  <a:schemeClr val="bg1"/>
                </a:solidFill>
              </a:rPr>
              <a:t>Результат:</a:t>
            </a:r>
          </a:p>
          <a:p>
            <a:r>
              <a:rPr lang="uk-UA" sz="2000" dirty="0" smtClean="0">
                <a:solidFill>
                  <a:schemeClr val="bg1"/>
                </a:solidFill>
              </a:rPr>
              <a:t>     На нижній панелі  дані всі перелічені можливі мови інтерфейсу</a:t>
            </a:r>
            <a:endParaRPr lang="uk-UA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70949" r="23421" b="12850"/>
          <a:stretch/>
        </p:blipFill>
        <p:spPr bwMode="auto">
          <a:xfrm>
            <a:off x="577788" y="4437112"/>
            <a:ext cx="8136904" cy="125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352</TotalTime>
  <Words>217</Words>
  <Application>Microsoft Office PowerPoint</Application>
  <PresentationFormat>Экран (4:3)</PresentationFormat>
  <Paragraphs>59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Апекс</vt:lpstr>
      <vt:lpstr>     ТЕСТУВАННЯ  PREZI</vt:lpstr>
      <vt:lpstr>Презентация PowerPoint</vt:lpstr>
      <vt:lpstr>Види тестування:</vt:lpstr>
      <vt:lpstr>Тестування швидкодії </vt:lpstr>
      <vt:lpstr>Функціональне тестування</vt:lpstr>
      <vt:lpstr>Негативне тестування </vt:lpstr>
      <vt:lpstr>Позитивне тестування</vt:lpstr>
      <vt:lpstr> Тестування інтерфейсу</vt:lpstr>
      <vt:lpstr> Тестування локалізації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поля name</dc:title>
  <dc:creator>Igor</dc:creator>
  <cp:lastModifiedBy>Роман</cp:lastModifiedBy>
  <cp:revision>32</cp:revision>
  <dcterms:created xsi:type="dcterms:W3CDTF">2016-04-04T11:20:05Z</dcterms:created>
  <dcterms:modified xsi:type="dcterms:W3CDTF">2016-05-31T23:39:19Z</dcterms:modified>
</cp:coreProperties>
</file>