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6"/>
  </p:notesMasterIdLst>
  <p:sldIdLst>
    <p:sldId id="256" r:id="rId2"/>
    <p:sldId id="257" r:id="rId3"/>
    <p:sldId id="261" r:id="rId4"/>
    <p:sldId id="258" r:id="rId5"/>
    <p:sldId id="263" r:id="rId6"/>
    <p:sldId id="264" r:id="rId7"/>
    <p:sldId id="265" r:id="rId8"/>
    <p:sldId id="266" r:id="rId9"/>
    <p:sldId id="267" r:id="rId10"/>
    <p:sldId id="268" r:id="rId11"/>
    <p:sldId id="269" r:id="rId12"/>
    <p:sldId id="270" r:id="rId13"/>
    <p:sldId id="271" r:id="rId14"/>
    <p:sldId id="272"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D03"/>
    <a:srgbClr val="008000"/>
    <a:srgbClr val="FF9900"/>
    <a:srgbClr val="1C1C1C"/>
    <a:srgbClr val="FF3300"/>
    <a:srgbClr val="0066FF"/>
    <a:srgbClr val="0099CC"/>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5" d="100"/>
          <a:sy n="75" d="100"/>
        </p:scale>
        <p:origin x="-1044"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2187323-9190-454A-A643-2C42BA5B6F74}" type="datetimeFigureOut">
              <a:rPr lang="en-US"/>
              <a:pPr>
                <a:defRPr/>
              </a:pPr>
              <a:t>6/9/2016</a:t>
            </a:fld>
            <a:endParaRPr lang="uk-UA"/>
          </a:p>
        </p:txBody>
      </p:sp>
      <p:sp>
        <p:nvSpPr>
          <p:cNvPr id="4" name="Місце для зображення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uk-UA" noProof="0"/>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noProof="0"/>
              <a:t>Редагувати стиль зразка тексту</a:t>
            </a:r>
          </a:p>
          <a:p>
            <a:pPr lvl="1"/>
            <a:r>
              <a:rPr lang="uk-UA" noProof="0"/>
              <a:t>Другий рівень</a:t>
            </a:r>
          </a:p>
          <a:p>
            <a:pPr lvl="2"/>
            <a:r>
              <a:rPr lang="uk-UA" noProof="0"/>
              <a:t>Третій рівень</a:t>
            </a:r>
          </a:p>
          <a:p>
            <a:pPr lvl="3"/>
            <a:r>
              <a:rPr lang="uk-UA" noProof="0"/>
              <a:t>Четвертий рівень</a:t>
            </a:r>
          </a:p>
          <a:p>
            <a:pPr lvl="4"/>
            <a:r>
              <a:rPr lang="uk-UA" noProof="0"/>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18EC80-F188-419C-9453-89F7B1BD1DFF}" type="slidenum">
              <a:rPr lang="en-US"/>
              <a:pPr>
                <a:defRPr/>
              </a:pPr>
              <a:t>‹№›</a:t>
            </a:fld>
            <a:endParaRPr lang="uk-U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Місце для зображення 1"/>
          <p:cNvSpPr>
            <a:spLocks noGrp="1" noRot="1" noChangeAspect="1"/>
          </p:cNvSpPr>
          <p:nvPr>
            <p:ph type="sldImg"/>
          </p:nvPr>
        </p:nvSpPr>
        <p:spPr bwMode="auto">
          <a:noFill/>
          <a:ln>
            <a:solidFill>
              <a:srgbClr val="000000"/>
            </a:solidFill>
            <a:miter lim="800000"/>
            <a:headEnd/>
            <a:tailEnd/>
          </a:ln>
        </p:spPr>
      </p:sp>
      <p:sp>
        <p:nvSpPr>
          <p:cNvPr id="21506"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21507"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F4C35E-BFB9-494C-B7BD-A47800A67CB9}" type="slidenum">
              <a:rPr lang="en-US" smtClean="0">
                <a:cs typeface="Arial" charset="0"/>
              </a:rPr>
              <a:pPr fontAlgn="base">
                <a:spcBef>
                  <a:spcPct val="0"/>
                </a:spcBef>
                <a:spcAft>
                  <a:spcPct val="0"/>
                </a:spcAft>
                <a:defRPr/>
              </a:pPr>
              <a:t>1</a:t>
            </a:fld>
            <a:endParaRPr lang="uk-UA"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grpSp>
        <p:nvGrpSpPr>
          <p:cNvPr id="4" name="Group 24"/>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6"/>
            </a:xfrm>
            <a:custGeom>
              <a:avLst/>
              <a:gdLst>
                <a:gd name="T0" fmla="*/ 0 w 860"/>
                <a:gd name="T1" fmla="*/ 0 h 2502"/>
                <a:gd name="T2" fmla="*/ 860 w 860"/>
                <a:gd name="T3" fmla="*/ 2502 h 2502"/>
              </a:gdLst>
              <a:ahLst/>
              <a:cxnLst>
                <a:cxn ang="0">
                  <a:pos x="0" y="2445"/>
                </a:cxn>
                <a:cxn ang="0">
                  <a:pos x="228" y="2502"/>
                </a:cxn>
                <a:cxn ang="0">
                  <a:pos x="860" y="0"/>
                </a:cxn>
                <a:cxn ang="0">
                  <a:pos x="620" y="0"/>
                </a:cxn>
                <a:cxn ang="0">
                  <a:pos x="0" y="2445"/>
                </a:cxn>
              </a:cxnLst>
              <a:rect l="T0" t="T1" r="T2" b="T3"/>
              <a:pathLst>
                <a:path w="860" h="2502">
                  <a:moveTo>
                    <a:pt x="0" y="2445"/>
                  </a:moveTo>
                  <a:lnTo>
                    <a:pt x="228" y="2502"/>
                  </a:lnTo>
                  <a:lnTo>
                    <a:pt x="860" y="0"/>
                  </a:lnTo>
                  <a:lnTo>
                    <a:pt x="620" y="0"/>
                  </a:lnTo>
                  <a:lnTo>
                    <a:pt x="0" y="2445"/>
                  </a:lnTo>
                  <a:close/>
                </a:path>
              </a:pathLst>
            </a:custGeom>
            <a:solidFill>
              <a:schemeClr val="accent1"/>
            </a:solidFill>
            <a:ln w="9525">
              <a:noFill/>
              <a:round/>
              <a:headEnd/>
              <a:tailEnd/>
            </a:ln>
          </p:spPr>
          <p:txBody>
            <a:bodyPr/>
            <a:lstStyle/>
            <a:p>
              <a:pPr>
                <a:defRPr/>
              </a:pPr>
              <a:endParaRPr lang="uk-UA"/>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0 w 228"/>
              <a:gd name="T1" fmla="*/ 0 h 57"/>
              <a:gd name="T2" fmla="*/ 228 w 228"/>
              <a:gd name="T3" fmla="*/ 57 h 57"/>
            </a:gdLst>
            <a:ahLst/>
            <a:cxnLst>
              <a:cxn ang="0">
                <a:pos x="228" y="57"/>
              </a:cxn>
              <a:cxn ang="0">
                <a:pos x="0" y="0"/>
              </a:cxn>
              <a:cxn ang="0">
                <a:pos x="222" y="54"/>
              </a:cxn>
              <a:cxn ang="0">
                <a:pos x="228" y="57"/>
              </a:cxn>
            </a:cxnLst>
            <a:rect l="T0" t="T1" r="T2" b="T3"/>
            <a:pathLst>
              <a:path w="228" h="57">
                <a:moveTo>
                  <a:pt x="228" y="57"/>
                </a:moveTo>
                <a:lnTo>
                  <a:pt x="0" y="0"/>
                </a:lnTo>
                <a:lnTo>
                  <a:pt x="222" y="54"/>
                </a:lnTo>
                <a:lnTo>
                  <a:pt x="228" y="57"/>
                </a:lnTo>
                <a:close/>
              </a:path>
            </a:pathLst>
          </a:custGeom>
          <a:solidFill>
            <a:srgbClr val="29ABE2"/>
          </a:solidFill>
          <a:ln w="9525">
            <a:noFill/>
            <a:round/>
            <a:headEnd/>
            <a:tailEnd/>
          </a:ln>
        </p:spPr>
        <p:txBody>
          <a:bodyPr/>
          <a:lstStyle/>
          <a:p>
            <a:pPr>
              <a:defRPr/>
            </a:pPr>
            <a:endParaRPr lang="uk-UA"/>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Lst>
            <a:ahLst/>
            <a:cxnLst>
              <a:cxn ang="0">
                <a:pos x="0" y="0"/>
              </a:cxn>
              <a:cxn ang="0">
                <a:pos x="39" y="51"/>
              </a:cxn>
              <a:cxn ang="0">
                <a:pos x="3" y="0"/>
              </a:cxn>
              <a:cxn ang="0">
                <a:pos x="0" y="0"/>
              </a:cxn>
            </a:cxnLst>
            <a:rect l="T0" t="T1" r="T2" b="T3"/>
            <a:pathLst>
              <a:path w="39" h="51">
                <a:moveTo>
                  <a:pt x="0" y="0"/>
                </a:moveTo>
                <a:lnTo>
                  <a:pt x="39" y="51"/>
                </a:lnTo>
                <a:lnTo>
                  <a:pt x="3" y="0"/>
                </a:lnTo>
                <a:lnTo>
                  <a:pt x="0" y="0"/>
                </a:lnTo>
                <a:close/>
              </a:path>
            </a:pathLst>
          </a:custGeom>
          <a:solidFill>
            <a:srgbClr val="29ABE2"/>
          </a:solidFill>
          <a:ln w="9525">
            <a:noFill/>
            <a:round/>
            <a:headEnd/>
            <a:tailEnd/>
          </a:ln>
        </p:spPr>
        <p:txBody>
          <a:bodyPr/>
          <a:lstStyle/>
          <a:p>
            <a:pPr>
              <a:defRPr/>
            </a:pPr>
            <a:endParaRPr lang="uk-UA"/>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uk-UA" dirty="0"/>
              <a:t>Зразок заголовка</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dirty="0"/>
              <a:t>Клацніть, щоб редагувати стиль зразка підзаголовка</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fld id="{69E8344B-339F-40C0-AB1C-18BC105AAA84}" type="datetimeFigureOut">
              <a:rPr lang="en-US"/>
              <a:pPr>
                <a:defRPr/>
              </a:pPr>
              <a:t>6/9/2016</a:t>
            </a:fld>
            <a:endParaRPr lang="en-US" dirty="0"/>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p>
        </p:txBody>
      </p:sp>
      <p:sp>
        <p:nvSpPr>
          <p:cNvPr id="15" name="Slide Number Placeholder 5"/>
          <p:cNvSpPr>
            <a:spLocks noGrp="1"/>
          </p:cNvSpPr>
          <p:nvPr>
            <p:ph type="sldNum" sz="quarter" idx="12"/>
          </p:nvPr>
        </p:nvSpPr>
        <p:spPr>
          <a:xfrm>
            <a:off x="8275638" y="6116638"/>
            <a:ext cx="411162" cy="365125"/>
          </a:xfrm>
        </p:spPr>
        <p:txBody>
          <a:bodyPr/>
          <a:lstStyle>
            <a:lvl1pPr>
              <a:defRPr/>
            </a:lvl1pPr>
          </a:lstStyle>
          <a:p>
            <a:pPr>
              <a:defRPr/>
            </a:pPr>
            <a:fld id="{7421D233-C76A-4506-8D13-5A7A1F90437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uk-UA" dirty="0"/>
              <a:t>Зразок заголовка</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uk-UA" noProof="0" dirty="0"/>
              <a:t>Клацніть піктограму, щоб додати зображення</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dirty="0"/>
              <a:t>Редагувати стиль зразка тексту</a:t>
            </a:r>
          </a:p>
        </p:txBody>
      </p:sp>
      <p:sp>
        <p:nvSpPr>
          <p:cNvPr id="5" name="Date Placeholder 3"/>
          <p:cNvSpPr>
            <a:spLocks noGrp="1"/>
          </p:cNvSpPr>
          <p:nvPr>
            <p:ph type="dt" sz="half" idx="10"/>
          </p:nvPr>
        </p:nvSpPr>
        <p:spPr/>
        <p:txBody>
          <a:bodyPr/>
          <a:lstStyle>
            <a:lvl1pPr>
              <a:defRPr/>
            </a:lvl1pPr>
          </a:lstStyle>
          <a:p>
            <a:pPr>
              <a:defRPr/>
            </a:pPr>
            <a:fld id="{C2D9FBD4-88DE-4FBA-95D4-888CF1B8A217}" type="datetimeFigureOut">
              <a:rPr lang="en-US"/>
              <a:pPr>
                <a:defRPr/>
              </a:pPr>
              <a:t>6/9/2016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E12E147-F93D-4CE3-B58C-A6AC486B186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uk-UA" dirty="0"/>
              <a:t>Зразок заголовка</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4" name="Date Placeholder 3"/>
          <p:cNvSpPr>
            <a:spLocks noGrp="1"/>
          </p:cNvSpPr>
          <p:nvPr>
            <p:ph type="dt" sz="half" idx="10"/>
          </p:nvPr>
        </p:nvSpPr>
        <p:spPr/>
        <p:txBody>
          <a:bodyPr/>
          <a:lstStyle>
            <a:lvl1pPr>
              <a:defRPr/>
            </a:lvl1pPr>
          </a:lstStyle>
          <a:p>
            <a:pPr>
              <a:defRPr/>
            </a:pPr>
            <a:fld id="{A26125EF-DE26-419D-9A85-5900D4A57E81}" type="datetimeFigureOut">
              <a:rPr lang="en-US"/>
              <a:pPr>
                <a:defRPr/>
              </a:pPr>
              <a:t>6/9/2016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A96E2B-9E8D-4A74-A66B-53CBA37A32B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5" name="TextBox 13"/>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fontAlgn="auto">
              <a:spcAft>
                <a:spcPts val="0"/>
              </a:spcAft>
              <a:defRPr/>
            </a:pPr>
            <a:r>
              <a:rPr lang="en-US" sz="8000" dirty="0">
                <a:effectLst/>
                <a:latin typeface="+mn-lt"/>
                <a:cs typeface="+mn-cs"/>
              </a:rPr>
              <a:t>“</a:t>
            </a:r>
          </a:p>
        </p:txBody>
      </p:sp>
      <p:sp>
        <p:nvSpPr>
          <p:cNvPr id="6" name="TextBox 14"/>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cs typeface="+mn-cs"/>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uk-UA" dirty="0"/>
              <a:t>Зразок заголовка</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dirty="0"/>
              <a:t>Редагувати стиль зразка тексту</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7" name="Date Placeholder 3"/>
          <p:cNvSpPr>
            <a:spLocks noGrp="1"/>
          </p:cNvSpPr>
          <p:nvPr>
            <p:ph type="dt" sz="half" idx="14"/>
          </p:nvPr>
        </p:nvSpPr>
        <p:spPr/>
        <p:txBody>
          <a:bodyPr/>
          <a:lstStyle>
            <a:lvl1pPr>
              <a:defRPr/>
            </a:lvl1pPr>
          </a:lstStyle>
          <a:p>
            <a:pPr>
              <a:defRPr/>
            </a:pPr>
            <a:fld id="{A265420B-FA32-4AE8-AB5D-642566F5C339}" type="datetimeFigureOut">
              <a:rPr lang="en-US"/>
              <a:pPr>
                <a:defRPr/>
              </a:pPr>
              <a:t>6/9/2016</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9F8A95D0-DDCC-42F6-90C4-AC26D91FD4D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uk-UA" dirty="0"/>
              <a:t>Зразок заголовка</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4" name="Date Placeholder 3"/>
          <p:cNvSpPr>
            <a:spLocks noGrp="1"/>
          </p:cNvSpPr>
          <p:nvPr>
            <p:ph type="dt" sz="half" idx="10"/>
          </p:nvPr>
        </p:nvSpPr>
        <p:spPr/>
        <p:txBody>
          <a:bodyPr/>
          <a:lstStyle>
            <a:lvl1pPr>
              <a:defRPr/>
            </a:lvl1pPr>
          </a:lstStyle>
          <a:p>
            <a:pPr>
              <a:defRPr/>
            </a:pPr>
            <a:fld id="{C1588AE7-B525-4240-9456-7D669F35F70D}" type="datetimeFigureOut">
              <a:rPr lang="en-US"/>
              <a:pPr>
                <a:defRPr/>
              </a:pPr>
              <a:t>6/9/2016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ABF1DF-90D7-4B31-A204-C4C70962629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5" name="TextBox 13"/>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fontAlgn="auto">
              <a:spcAft>
                <a:spcPts val="0"/>
              </a:spcAft>
              <a:defRPr/>
            </a:pPr>
            <a:r>
              <a:rPr lang="en-US" sz="8000" dirty="0">
                <a:effectLst/>
                <a:latin typeface="+mn-lt"/>
                <a:cs typeface="+mn-cs"/>
              </a:rPr>
              <a:t>“</a:t>
            </a:r>
          </a:p>
        </p:txBody>
      </p:sp>
      <p:sp>
        <p:nvSpPr>
          <p:cNvPr id="6" name="TextBox 14"/>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cs typeface="+mn-cs"/>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uk-UA" dirty="0"/>
              <a:t>Зразок заголовка</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uk-UA" dirty="0"/>
              <a:t>Редагувати стиль зразка тексту</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7" name="Date Placeholder 3"/>
          <p:cNvSpPr>
            <a:spLocks noGrp="1"/>
          </p:cNvSpPr>
          <p:nvPr>
            <p:ph type="dt" sz="half" idx="14"/>
          </p:nvPr>
        </p:nvSpPr>
        <p:spPr/>
        <p:txBody>
          <a:bodyPr/>
          <a:lstStyle>
            <a:lvl1pPr>
              <a:defRPr/>
            </a:lvl1pPr>
          </a:lstStyle>
          <a:p>
            <a:pPr>
              <a:defRPr/>
            </a:pPr>
            <a:fld id="{265C834B-7D3C-4317-A35B-4559559C9AA3}" type="datetimeFigureOut">
              <a:rPr lang="en-US"/>
              <a:pPr>
                <a:defRPr/>
              </a:pPr>
              <a:t>6/9/2016</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51176F99-4BCD-46E1-B780-652BC2F5FDE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uk-UA" dirty="0"/>
              <a:t>Зразок заголовка</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uk-UA" dirty="0"/>
              <a:t>Редагувати стиль зразка тексту</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5" name="Date Placeholder 3"/>
          <p:cNvSpPr>
            <a:spLocks noGrp="1"/>
          </p:cNvSpPr>
          <p:nvPr>
            <p:ph type="dt" sz="half" idx="14"/>
          </p:nvPr>
        </p:nvSpPr>
        <p:spPr/>
        <p:txBody>
          <a:bodyPr/>
          <a:lstStyle>
            <a:lvl1pPr>
              <a:defRPr/>
            </a:lvl1pPr>
          </a:lstStyle>
          <a:p>
            <a:pPr>
              <a:defRPr/>
            </a:pPr>
            <a:fld id="{B16F6F4B-CD6A-46D4-A66B-AE934135AF8B}" type="datetimeFigureOut">
              <a:rPr lang="en-US"/>
              <a:pPr>
                <a:defRPr/>
              </a:pPr>
              <a:t>6/9/2016</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EA2B457A-297B-4321-9B11-C0C789B18EBE}"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uk-UA" dirty="0"/>
              <a:t>Зразок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4" name="Date Placeholder 3"/>
          <p:cNvSpPr>
            <a:spLocks noGrp="1"/>
          </p:cNvSpPr>
          <p:nvPr>
            <p:ph type="dt" sz="half" idx="10"/>
          </p:nvPr>
        </p:nvSpPr>
        <p:spPr/>
        <p:txBody>
          <a:bodyPr/>
          <a:lstStyle>
            <a:lvl1pPr>
              <a:defRPr/>
            </a:lvl1pPr>
          </a:lstStyle>
          <a:p>
            <a:pPr>
              <a:defRPr/>
            </a:pPr>
            <a:fld id="{B504D425-E635-4B29-978A-58626DC03494}" type="datetimeFigureOut">
              <a:rPr lang="en-US"/>
              <a:pPr>
                <a:defRPr/>
              </a:pPr>
              <a:t>6/9/2016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65D3BB-C8C9-4996-8C3B-82F6C11CB2B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uk-UA" dirty="0"/>
              <a:t>Зразок заголовка</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4" name="Date Placeholder 3"/>
          <p:cNvSpPr>
            <a:spLocks noGrp="1"/>
          </p:cNvSpPr>
          <p:nvPr>
            <p:ph type="dt" sz="half" idx="10"/>
          </p:nvPr>
        </p:nvSpPr>
        <p:spPr/>
        <p:txBody>
          <a:bodyPr/>
          <a:lstStyle>
            <a:lvl1pPr>
              <a:defRPr/>
            </a:lvl1pPr>
          </a:lstStyle>
          <a:p>
            <a:pPr>
              <a:defRPr/>
            </a:pPr>
            <a:fld id="{55184F9E-6226-4C17-A88F-9752EA4E038F}" type="datetimeFigureOut">
              <a:rPr lang="en-US"/>
              <a:pPr>
                <a:defRPr/>
              </a:pPr>
              <a:t>6/9/2016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03F057-3C28-4F53-91FE-178E325F772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вміст">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uk-UA" dirty="0"/>
              <a:t>Зразок заголовка</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fld id="{A802E4CA-A22F-4C1A-9F6B-6DB3491D35B2}" type="datetimeFigureOut">
              <a:rPr lang="en-US"/>
              <a:pPr>
                <a:defRPr/>
              </a:pPr>
              <a:t>6/9/2016</a:t>
            </a:fld>
            <a:endParaRPr lang="en-US" dirty="0"/>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258175" y="6108700"/>
            <a:ext cx="428625" cy="365125"/>
          </a:xfrm>
        </p:spPr>
        <p:txBody>
          <a:bodyPr/>
          <a:lstStyle>
            <a:lvl1pPr>
              <a:defRPr/>
            </a:lvl1pPr>
          </a:lstStyle>
          <a:p>
            <a:pPr>
              <a:defRPr/>
            </a:pPr>
            <a:fld id="{07DA4C61-F2A5-4277-A787-0A4FB9F97A1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uk-UA" dirty="0"/>
              <a:t>Зразок заголовка</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4" name="Date Placeholder 3"/>
          <p:cNvSpPr>
            <a:spLocks noGrp="1"/>
          </p:cNvSpPr>
          <p:nvPr>
            <p:ph type="dt" sz="half" idx="10"/>
          </p:nvPr>
        </p:nvSpPr>
        <p:spPr/>
        <p:txBody>
          <a:bodyPr/>
          <a:lstStyle>
            <a:lvl1pPr>
              <a:defRPr/>
            </a:lvl1pPr>
          </a:lstStyle>
          <a:p>
            <a:pPr>
              <a:defRPr/>
            </a:pPr>
            <a:fld id="{6B9B657A-716E-44C0-A096-04C55AAA35F3}" type="datetimeFigureOut">
              <a:rPr lang="en-US"/>
              <a:pPr>
                <a:defRPr/>
              </a:pPr>
              <a:t>6/9/2016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990A78-8763-46B8-AAA4-0F508C34323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uk-UA" dirty="0"/>
              <a:t>Зразок заголовка</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5" name="Date Placeholder 3"/>
          <p:cNvSpPr>
            <a:spLocks noGrp="1"/>
          </p:cNvSpPr>
          <p:nvPr>
            <p:ph type="dt" sz="half" idx="10"/>
          </p:nvPr>
        </p:nvSpPr>
        <p:spPr/>
        <p:txBody>
          <a:bodyPr/>
          <a:lstStyle>
            <a:lvl1pPr>
              <a:defRPr/>
            </a:lvl1pPr>
          </a:lstStyle>
          <a:p>
            <a:pPr>
              <a:defRPr/>
            </a:pPr>
            <a:fld id="{2AF4128F-769B-4DE4-BBE6-C79593F7B221}" type="datetimeFigureOut">
              <a:rPr lang="en-US"/>
              <a:pPr>
                <a:defRPr/>
              </a:pPr>
              <a:t>6/9/2016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480627F-1343-47BB-9CE9-59676E71D25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dirty="0"/>
              <a:t>Зразок заголовка</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dirty="0"/>
              <a:t>Редагувати стиль зразка тексту</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dirty="0"/>
              <a:t>Редагувати стиль зразка тексту</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7" name="Date Placeholder 3"/>
          <p:cNvSpPr>
            <a:spLocks noGrp="1"/>
          </p:cNvSpPr>
          <p:nvPr>
            <p:ph type="dt" sz="half" idx="10"/>
          </p:nvPr>
        </p:nvSpPr>
        <p:spPr/>
        <p:txBody>
          <a:bodyPr/>
          <a:lstStyle>
            <a:lvl1pPr>
              <a:defRPr/>
            </a:lvl1pPr>
          </a:lstStyle>
          <a:p>
            <a:pPr>
              <a:defRPr/>
            </a:pPr>
            <a:fld id="{4A77F614-FF1E-4486-9D75-BA61E114B819}" type="datetimeFigureOut">
              <a:rPr lang="en-US"/>
              <a:pPr>
                <a:defRPr/>
              </a:pPr>
              <a:t>6/9/2016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9B71CDC-C313-41E7-AF0A-FFE83992D1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t>Зразок заголовка</a:t>
            </a:r>
            <a:endParaRPr lang="en-US" dirty="0"/>
          </a:p>
        </p:txBody>
      </p:sp>
      <p:sp>
        <p:nvSpPr>
          <p:cNvPr id="3" name="Date Placeholder 3"/>
          <p:cNvSpPr>
            <a:spLocks noGrp="1"/>
          </p:cNvSpPr>
          <p:nvPr>
            <p:ph type="dt" sz="half" idx="10"/>
          </p:nvPr>
        </p:nvSpPr>
        <p:spPr/>
        <p:txBody>
          <a:bodyPr/>
          <a:lstStyle>
            <a:lvl1pPr>
              <a:defRPr/>
            </a:lvl1pPr>
          </a:lstStyle>
          <a:p>
            <a:pPr>
              <a:defRPr/>
            </a:pPr>
            <a:fld id="{BF11C8C7-E1DD-4668-9E2D-430FDEFA503B}" type="datetimeFigureOut">
              <a:rPr lang="en-US"/>
              <a:pPr>
                <a:defRPr/>
              </a:pPr>
              <a:t>6/9/2016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FC20CC3-1479-470B-A4F5-2CF193BAABB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53F17F-8EF6-4CDC-943C-5EDDCBE545CF}" type="datetimeFigureOut">
              <a:rPr lang="en-US"/>
              <a:pPr>
                <a:defRPr/>
              </a:pPr>
              <a:t>6/9/2016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CC1D991-83AC-4576-BE14-7FEC6DC4113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uk-UA" dirty="0"/>
              <a:t>Зразок заголовка</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dirty="0"/>
              <a:t>Редагувати стиль зразка тексту</a:t>
            </a:r>
          </a:p>
        </p:txBody>
      </p:sp>
      <p:sp>
        <p:nvSpPr>
          <p:cNvPr id="5" name="Date Placeholder 3"/>
          <p:cNvSpPr>
            <a:spLocks noGrp="1"/>
          </p:cNvSpPr>
          <p:nvPr>
            <p:ph type="dt" sz="half" idx="10"/>
          </p:nvPr>
        </p:nvSpPr>
        <p:spPr/>
        <p:txBody>
          <a:bodyPr/>
          <a:lstStyle>
            <a:lvl1pPr>
              <a:defRPr/>
            </a:lvl1pPr>
          </a:lstStyle>
          <a:p>
            <a:pPr>
              <a:defRPr/>
            </a:pPr>
            <a:fld id="{57EB1AC8-3C1A-4535-8051-FE32C6114D63}" type="datetimeFigureOut">
              <a:rPr lang="en-US"/>
              <a:pPr>
                <a:defRPr/>
              </a:pPr>
              <a:t>6/9/2016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415AA5-FF41-4EB1-9382-8D5ADC0C3B5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uk-UA" dirty="0"/>
              <a:t>Зразок заголовка</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uk-UA" noProof="0" dirty="0"/>
              <a:t>Клацніть піктограму, щоб додати зображення</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dirty="0"/>
              <a:t>Редагувати стиль зразка тексту</a:t>
            </a:r>
          </a:p>
        </p:txBody>
      </p:sp>
      <p:sp>
        <p:nvSpPr>
          <p:cNvPr id="5" name="Date Placeholder 3"/>
          <p:cNvSpPr>
            <a:spLocks noGrp="1"/>
          </p:cNvSpPr>
          <p:nvPr>
            <p:ph type="dt" sz="half" idx="10"/>
          </p:nvPr>
        </p:nvSpPr>
        <p:spPr/>
        <p:txBody>
          <a:bodyPr/>
          <a:lstStyle>
            <a:lvl1pPr>
              <a:defRPr/>
            </a:lvl1pPr>
          </a:lstStyle>
          <a:p>
            <a:pPr>
              <a:defRPr/>
            </a:pPr>
            <a:fld id="{F94F7750-B57E-46CB-9A66-CD8AC89A83C8}" type="datetimeFigureOut">
              <a:rPr lang="en-US"/>
              <a:pPr>
                <a:defRPr/>
              </a:pPr>
              <a:t>6/9/2016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3B4568B-84E4-46CC-BC34-824141D30A2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9"/>
            </a:xfrm>
            <a:custGeom>
              <a:avLst/>
              <a:gdLst>
                <a:gd name="T0" fmla="*/ 0 w 676"/>
                <a:gd name="T1" fmla="*/ 0 h 3333"/>
                <a:gd name="T2" fmla="*/ 676 w 676"/>
                <a:gd name="T3" fmla="*/ 3333 h 3333"/>
              </a:gdLst>
              <a:ahLst/>
              <a:cxnLst>
                <a:cxn ang="0">
                  <a:pos x="0" y="3132"/>
                </a:cxn>
                <a:cxn ang="0">
                  <a:pos x="0" y="3312"/>
                </a:cxn>
                <a:cxn ang="0">
                  <a:pos x="126" y="3333"/>
                </a:cxn>
                <a:cxn ang="0">
                  <a:pos x="676" y="0"/>
                </a:cxn>
                <a:cxn ang="0">
                  <a:pos x="514" y="0"/>
                </a:cxn>
                <a:cxn ang="0">
                  <a:pos x="0" y="3132"/>
                </a:cxn>
              </a:cxnLst>
              <a:rect l="T0" t="T1" r="T2" b="T3"/>
              <a:pathLst>
                <a:path w="676" h="3333">
                  <a:moveTo>
                    <a:pt x="0" y="3132"/>
                  </a:moveTo>
                  <a:lnTo>
                    <a:pt x="0" y="3312"/>
                  </a:lnTo>
                  <a:lnTo>
                    <a:pt x="126" y="3333"/>
                  </a:lnTo>
                  <a:lnTo>
                    <a:pt x="676" y="0"/>
                  </a:lnTo>
                  <a:lnTo>
                    <a:pt x="514" y="0"/>
                  </a:lnTo>
                  <a:lnTo>
                    <a:pt x="0" y="3132"/>
                  </a:lnTo>
                  <a:close/>
                </a:path>
              </a:pathLst>
            </a:custGeom>
            <a:solidFill>
              <a:schemeClr val="accent1"/>
            </a:solidFill>
            <a:ln w="9525">
              <a:noFill/>
              <a:round/>
              <a:headEnd/>
              <a:tailEnd/>
            </a:ln>
          </p:spPr>
          <p:txBody>
            <a:bodyPr/>
            <a:lstStyle/>
            <a:p>
              <a:pPr>
                <a:defRPr/>
              </a:pPr>
              <a:endParaRPr lang="uk-UA"/>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uk-UA" smtClean="0"/>
              <a:t>Зразок заголовка</a:t>
            </a:r>
            <a:endParaRPr lang="en-US" smtClean="0"/>
          </a:p>
        </p:txBody>
      </p:sp>
      <p:sp>
        <p:nvSpPr>
          <p:cNvPr id="1028" name="Text Placeholder 2"/>
          <p:cNvSpPr>
            <a:spLocks noGrp="1"/>
          </p:cNvSpPr>
          <p:nvPr>
            <p:ph type="body" idx="1"/>
          </p:nvPr>
        </p:nvSpPr>
        <p:spPr bwMode="auto">
          <a:xfrm>
            <a:off x="982663" y="2667000"/>
            <a:ext cx="7704137" cy="3357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smtClean="0"/>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fontAlgn="auto">
              <a:spcBef>
                <a:spcPts val="0"/>
              </a:spcBef>
              <a:spcAft>
                <a:spcPts val="0"/>
              </a:spcAft>
              <a:defRPr sz="1000" b="0" i="0">
                <a:solidFill>
                  <a:schemeClr val="tx1"/>
                </a:solidFill>
                <a:effectLst/>
                <a:latin typeface="+mn-lt"/>
                <a:cs typeface="+mn-cs"/>
              </a:defRPr>
            </a:lvl1pPr>
          </a:lstStyle>
          <a:p>
            <a:pPr>
              <a:defRPr/>
            </a:pPr>
            <a:fld id="{992BDBE7-9A3E-4D25-9C0A-E4D5C5C05731}" type="datetimeFigureOut">
              <a:rPr lang="en-US"/>
              <a:pPr>
                <a:defRPr/>
              </a:pPr>
              <a:t>6/9/2016</a:t>
            </a:fld>
            <a:endParaRPr lang="en-US" dirty="0"/>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r" fontAlgn="auto">
              <a:spcBef>
                <a:spcPts val="0"/>
              </a:spcBef>
              <a:spcAft>
                <a:spcPts val="0"/>
              </a:spcAft>
              <a:defRPr sz="1000" b="0" i="0">
                <a:solidFill>
                  <a:schemeClr val="tx1"/>
                </a:solidFill>
                <a:effectLst/>
                <a:latin typeface="+mn-lt"/>
                <a:cs typeface="+mn-cs"/>
              </a:defRPr>
            </a:lvl1pPr>
          </a:lstStyle>
          <a:p>
            <a:pPr>
              <a:defRPr/>
            </a:pPr>
            <a:endParaRPr lang="en-US"/>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fontAlgn="auto">
              <a:spcBef>
                <a:spcPts val="0"/>
              </a:spcBef>
              <a:spcAft>
                <a:spcPts val="0"/>
              </a:spcAft>
              <a:defRPr sz="1000" b="0" i="0">
                <a:solidFill>
                  <a:schemeClr val="tx1"/>
                </a:solidFill>
                <a:effectLst/>
                <a:latin typeface="+mn-lt"/>
                <a:cs typeface="+mn-cs"/>
              </a:defRPr>
            </a:lvl1pPr>
          </a:lstStyle>
          <a:p>
            <a:pPr>
              <a:defRPr/>
            </a:pPr>
            <a:fld id="{D18F85EC-FE5A-4148-B98B-01BCEBD66AA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4" r:id="rId3"/>
    <p:sldLayoutId id="2147483873" r:id="rId4"/>
    <p:sldLayoutId id="2147483872" r:id="rId5"/>
    <p:sldLayoutId id="2147483871" r:id="rId6"/>
    <p:sldLayoutId id="2147483870" r:id="rId7"/>
    <p:sldLayoutId id="2147483869" r:id="rId8"/>
    <p:sldLayoutId id="2147483868" r:id="rId9"/>
    <p:sldLayoutId id="2147483867" r:id="rId10"/>
    <p:sldLayoutId id="2147483866" r:id="rId11"/>
    <p:sldLayoutId id="2147483877" r:id="rId12"/>
    <p:sldLayoutId id="2147483865" r:id="rId13"/>
    <p:sldLayoutId id="2147483878" r:id="rId14"/>
    <p:sldLayoutId id="2147483864" r:id="rId15"/>
    <p:sldLayoutId id="2147483863" r:id="rId16"/>
    <p:sldLayoutId id="2147483862" r:id="rId17"/>
  </p:sldLayoutIdLst>
  <p:txStyles>
    <p:title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itchFamily="34" charset="0"/>
        </a:defRPr>
      </a:lvl2pPr>
      <a:lvl3pPr algn="ctr" defTabSz="457200" rtl="0" eaLnBrk="0" fontAlgn="base" hangingPunct="0">
        <a:spcBef>
          <a:spcPct val="0"/>
        </a:spcBef>
        <a:spcAft>
          <a:spcPct val="0"/>
        </a:spcAft>
        <a:defRPr sz="4000">
          <a:solidFill>
            <a:schemeClr val="tx1"/>
          </a:solidFill>
          <a:latin typeface="Corbel" pitchFamily="34" charset="0"/>
        </a:defRPr>
      </a:lvl3pPr>
      <a:lvl4pPr algn="ctr" defTabSz="457200" rtl="0" eaLnBrk="0" fontAlgn="base" hangingPunct="0">
        <a:spcBef>
          <a:spcPct val="0"/>
        </a:spcBef>
        <a:spcAft>
          <a:spcPct val="0"/>
        </a:spcAft>
        <a:defRPr sz="4000">
          <a:solidFill>
            <a:schemeClr val="tx1"/>
          </a:solidFill>
          <a:latin typeface="Corbel" pitchFamily="34" charset="0"/>
        </a:defRPr>
      </a:lvl4pPr>
      <a:lvl5pPr algn="ctr" defTabSz="457200" rtl="0" eaLnBrk="0" fontAlgn="base" hangingPunct="0">
        <a:spcBef>
          <a:spcPct val="0"/>
        </a:spcBef>
        <a:spcAft>
          <a:spcPct val="0"/>
        </a:spcAft>
        <a:defRPr sz="4000">
          <a:solidFill>
            <a:schemeClr val="tx1"/>
          </a:solidFill>
          <a:latin typeface="Corbel"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rgbClr val="688727"/>
        </a:buClr>
        <a:buSzPct val="145000"/>
        <a:buFont typeface="Arial"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rgbClr val="688727"/>
        </a:buClr>
        <a:buSzPct val="145000"/>
        <a:buFont typeface="Arial" charset="0"/>
        <a:buChar char="•"/>
        <a:defRPr sz="2000" kern="1200">
          <a:solidFill>
            <a:schemeClr val="tx1"/>
          </a:solidFill>
          <a:latin typeface="+mn-lt"/>
          <a:ea typeface="+mn-ea"/>
          <a:cs typeface="+mn-cs"/>
        </a:defRPr>
      </a:lvl2pPr>
      <a:lvl3pPr marL="1200150" indent="-285750" algn="l" defTabSz="457200" rtl="0" eaLnBrk="0" fontAlgn="base" hangingPunct="0">
        <a:spcBef>
          <a:spcPct val="20000"/>
        </a:spcBef>
        <a:spcAft>
          <a:spcPts val="600"/>
        </a:spcAft>
        <a:buClr>
          <a:srgbClr val="688727"/>
        </a:buClr>
        <a:buSzPct val="145000"/>
        <a:buFont typeface="Arial" charset="0"/>
        <a:buChar char="•"/>
        <a:defRPr kern="1200">
          <a:solidFill>
            <a:schemeClr val="tx1"/>
          </a:solidFill>
          <a:latin typeface="+mn-lt"/>
          <a:ea typeface="+mn-ea"/>
          <a:cs typeface="+mn-cs"/>
        </a:defRPr>
      </a:lvl3pPr>
      <a:lvl4pPr marL="1543050" indent="-171450" algn="l" defTabSz="457200" rtl="0" eaLnBrk="0" fontAlgn="base" hangingPunct="0">
        <a:spcBef>
          <a:spcPct val="20000"/>
        </a:spcBef>
        <a:spcAft>
          <a:spcPts val="600"/>
        </a:spcAft>
        <a:buClr>
          <a:srgbClr val="688727"/>
        </a:buClr>
        <a:buSzPct val="145000"/>
        <a:buFont typeface="Arial" charset="0"/>
        <a:buChar char="•"/>
        <a:defRPr sz="1600" kern="1200">
          <a:solidFill>
            <a:schemeClr val="tx1"/>
          </a:solidFill>
          <a:latin typeface="+mn-lt"/>
          <a:ea typeface="+mn-ea"/>
          <a:cs typeface="+mn-cs"/>
        </a:defRPr>
      </a:lvl4pPr>
      <a:lvl5pPr marL="2000250" indent="-171450" algn="l" defTabSz="457200" rtl="0" eaLnBrk="0" fontAlgn="base" hangingPunct="0">
        <a:spcBef>
          <a:spcPct val="20000"/>
        </a:spcBef>
        <a:spcAft>
          <a:spcPts val="600"/>
        </a:spcAft>
        <a:buClr>
          <a:srgbClr val="688727"/>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ctrTitle"/>
          </p:nvPr>
        </p:nvSpPr>
        <p:spPr>
          <a:xfrm>
            <a:off x="1028700" y="1955800"/>
            <a:ext cx="7861300" cy="2116138"/>
          </a:xfrm>
        </p:spPr>
        <p:txBody>
          <a:bodyPr/>
          <a:lstStyle/>
          <a:p>
            <a:pPr eaLnBrk="1" hangingPunct="1"/>
            <a:r>
              <a:rPr lang="uk-UA" smtClean="0">
                <a:ln>
                  <a:noFill/>
                </a:ln>
                <a:solidFill>
                  <a:srgbClr val="009900"/>
                </a:solidFill>
                <a:latin typeface="Comic Sans MS" pitchFamily="66" charset="0"/>
              </a:rPr>
              <a:t>Створення </a:t>
            </a:r>
            <a:r>
              <a:rPr lang="en-US" smtClean="0">
                <a:ln>
                  <a:noFill/>
                </a:ln>
                <a:solidFill>
                  <a:srgbClr val="009900"/>
                </a:solidFill>
                <a:latin typeface="Comic Sans MS" pitchFamily="66" charset="0"/>
              </a:rPr>
              <a:t>Bug Reports</a:t>
            </a:r>
            <a:endParaRPr lang="uk-UA" smtClean="0">
              <a:ln>
                <a:noFill/>
              </a:ln>
              <a:solidFill>
                <a:srgbClr val="009900"/>
              </a:solidFill>
              <a:latin typeface="Comic Sans MS" pitchFamily="66" charset="0"/>
            </a:endParaRPr>
          </a:p>
        </p:txBody>
      </p:sp>
      <p:sp>
        <p:nvSpPr>
          <p:cNvPr id="20482" name="Subtitle 2"/>
          <p:cNvSpPr>
            <a:spLocks noGrp="1"/>
          </p:cNvSpPr>
          <p:nvPr>
            <p:ph type="subTitle" idx="1"/>
          </p:nvPr>
        </p:nvSpPr>
        <p:spPr>
          <a:xfrm>
            <a:off x="2924175" y="4402138"/>
            <a:ext cx="5762625" cy="1365250"/>
          </a:xfrm>
        </p:spPr>
        <p:txBody>
          <a:bodyPr/>
          <a:lstStyle/>
          <a:p>
            <a:pPr eaLnBrk="1" hangingPunct="1"/>
            <a:r>
              <a:rPr lang="uk-UA" sz="2000" b="1" smtClean="0">
                <a:solidFill>
                  <a:srgbClr val="0066FF"/>
                </a:solidFill>
                <a:latin typeface="Comic Sans MS" pitchFamily="66" charset="0"/>
              </a:rPr>
              <a:t>Виконав ст. гр. ПІ-13-1</a:t>
            </a:r>
          </a:p>
          <a:p>
            <a:pPr eaLnBrk="1" hangingPunct="1"/>
            <a:r>
              <a:rPr lang="uk-UA" sz="2000" b="1" smtClean="0">
                <a:solidFill>
                  <a:srgbClr val="0066FF"/>
                </a:solidFill>
                <a:latin typeface="Comic Sans MS" pitchFamily="66" charset="0"/>
              </a:rPr>
              <a:t>Кудярський Ігор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5"/>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400" b="1">
                <a:solidFill>
                  <a:srgbClr val="008000"/>
                </a:solidFill>
                <a:latin typeface="Comic Sans MS" pitchFamily="66" charset="0"/>
              </a:rPr>
              <a:t>Для </a:t>
            </a:r>
            <a:r>
              <a:rPr lang="en-US" sz="2400" b="1">
                <a:solidFill>
                  <a:srgbClr val="008000"/>
                </a:solidFill>
                <a:latin typeface="Comic Sans MS" pitchFamily="66" charset="0"/>
              </a:rPr>
              <a:t>user story </a:t>
            </a:r>
            <a:r>
              <a:rPr lang="uk-UA" sz="2400" b="1">
                <a:solidFill>
                  <a:srgbClr val="008000"/>
                </a:solidFill>
                <a:latin typeface="Comic Sans MS" pitchFamily="66" charset="0"/>
              </a:rPr>
              <a:t>створити </a:t>
            </a:r>
            <a:r>
              <a:rPr lang="en-US" sz="2400" b="1">
                <a:solidFill>
                  <a:srgbClr val="008000"/>
                </a:solidFill>
                <a:latin typeface="Comic Sans MS" pitchFamily="66" charset="0"/>
              </a:rPr>
              <a:t>bug reports</a:t>
            </a:r>
            <a:r>
              <a:rPr lang="uk-UA" sz="2400" b="1">
                <a:solidFill>
                  <a:srgbClr val="008000"/>
                </a:solidFill>
                <a:latin typeface="Comic Sans MS" pitchFamily="66" charset="0"/>
              </a:rPr>
              <a:t>.</a:t>
            </a:r>
          </a:p>
        </p:txBody>
      </p:sp>
      <p:sp>
        <p:nvSpPr>
          <p:cNvPr id="33794" name="Rectangle 6"/>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a:t>
            </a:r>
            <a:r>
              <a:rPr lang="en-US" sz="2400" b="1">
                <a:solidFill>
                  <a:srgbClr val="0066FF"/>
                </a:solidFill>
                <a:latin typeface="Comic Sans MS" pitchFamily="66" charset="0"/>
              </a:rPr>
              <a:t>bug reports</a:t>
            </a:r>
            <a:endParaRPr lang="uk-UA" sz="2400" b="1">
              <a:solidFill>
                <a:srgbClr val="0066FF"/>
              </a:solidFill>
              <a:latin typeface="Comic Sans MS" pitchFamily="66" charset="0"/>
            </a:endParaRPr>
          </a:p>
        </p:txBody>
      </p:sp>
      <p:pic>
        <p:nvPicPr>
          <p:cNvPr id="33797" name="Picture 5"/>
          <p:cNvPicPr>
            <a:picLocks noChangeAspect="1" noChangeArrowheads="1"/>
          </p:cNvPicPr>
          <p:nvPr/>
        </p:nvPicPr>
        <p:blipFill>
          <a:blip r:embed="rId2"/>
          <a:srcRect/>
          <a:stretch>
            <a:fillRect/>
          </a:stretch>
        </p:blipFill>
        <p:spPr bwMode="auto">
          <a:xfrm>
            <a:off x="390525" y="2043113"/>
            <a:ext cx="8477250" cy="3889375"/>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400" b="1">
                <a:solidFill>
                  <a:srgbClr val="008000"/>
                </a:solidFill>
                <a:latin typeface="Comic Sans MS" pitchFamily="66" charset="0"/>
              </a:rPr>
              <a:t>Для </a:t>
            </a:r>
            <a:r>
              <a:rPr lang="en-US" sz="2400" b="1">
                <a:solidFill>
                  <a:srgbClr val="008000"/>
                </a:solidFill>
                <a:latin typeface="Comic Sans MS" pitchFamily="66" charset="0"/>
              </a:rPr>
              <a:t>user story </a:t>
            </a:r>
            <a:r>
              <a:rPr lang="uk-UA" sz="2400" b="1">
                <a:solidFill>
                  <a:srgbClr val="008000"/>
                </a:solidFill>
                <a:latin typeface="Comic Sans MS" pitchFamily="66" charset="0"/>
              </a:rPr>
              <a:t>створити </a:t>
            </a:r>
            <a:r>
              <a:rPr lang="en-US" sz="2400" b="1">
                <a:solidFill>
                  <a:srgbClr val="008000"/>
                </a:solidFill>
                <a:latin typeface="Comic Sans MS" pitchFamily="66" charset="0"/>
              </a:rPr>
              <a:t>bug reports</a:t>
            </a:r>
            <a:r>
              <a:rPr lang="uk-UA" sz="2400" b="1">
                <a:solidFill>
                  <a:srgbClr val="008000"/>
                </a:solidFill>
                <a:latin typeface="Comic Sans MS" pitchFamily="66" charset="0"/>
              </a:rPr>
              <a:t>.</a:t>
            </a:r>
          </a:p>
        </p:txBody>
      </p:sp>
      <p:sp>
        <p:nvSpPr>
          <p:cNvPr id="34818" name="Rectangle 5"/>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a:t>
            </a:r>
            <a:r>
              <a:rPr lang="en-US" sz="2400" b="1">
                <a:solidFill>
                  <a:srgbClr val="0066FF"/>
                </a:solidFill>
                <a:latin typeface="Comic Sans MS" pitchFamily="66" charset="0"/>
              </a:rPr>
              <a:t>bug reports</a:t>
            </a:r>
            <a:endParaRPr lang="uk-UA" sz="2400" b="1">
              <a:solidFill>
                <a:srgbClr val="0066FF"/>
              </a:solidFill>
              <a:latin typeface="Comic Sans MS" pitchFamily="66" charset="0"/>
            </a:endParaRPr>
          </a:p>
        </p:txBody>
      </p:sp>
      <p:pic>
        <p:nvPicPr>
          <p:cNvPr id="34821" name="Picture 5"/>
          <p:cNvPicPr>
            <a:picLocks noChangeAspect="1" noChangeArrowheads="1"/>
          </p:cNvPicPr>
          <p:nvPr/>
        </p:nvPicPr>
        <p:blipFill>
          <a:blip r:embed="rId2"/>
          <a:srcRect/>
          <a:stretch>
            <a:fillRect/>
          </a:stretch>
        </p:blipFill>
        <p:spPr bwMode="auto">
          <a:xfrm>
            <a:off x="328613" y="1928813"/>
            <a:ext cx="8466137" cy="4181475"/>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idx="4294967295"/>
          </p:nvPr>
        </p:nvSpPr>
        <p:spPr>
          <a:xfrm>
            <a:off x="982663" y="457200"/>
            <a:ext cx="7704137" cy="1054100"/>
          </a:xfrm>
        </p:spPr>
        <p:txBody>
          <a:bodyPr/>
          <a:lstStyle/>
          <a:p>
            <a:pPr algn="r"/>
            <a:r>
              <a:rPr lang="uk-UA" sz="2800" b="1" smtClean="0">
                <a:ln>
                  <a:noFill/>
                </a:ln>
                <a:solidFill>
                  <a:srgbClr val="008000"/>
                </a:solidFill>
                <a:latin typeface="Comic Sans MS" pitchFamily="66" charset="0"/>
              </a:rPr>
              <a:t>Перелік збережених </a:t>
            </a:r>
            <a:r>
              <a:rPr lang="en-US" sz="2800" b="1" smtClean="0">
                <a:ln>
                  <a:noFill/>
                </a:ln>
                <a:solidFill>
                  <a:srgbClr val="008000"/>
                </a:solidFill>
                <a:latin typeface="Comic Sans MS" pitchFamily="66" charset="0"/>
              </a:rPr>
              <a:t>bug reports</a:t>
            </a:r>
            <a:endParaRPr lang="uk-UA" sz="2800" b="1" smtClean="0">
              <a:ln>
                <a:noFill/>
              </a:ln>
              <a:solidFill>
                <a:srgbClr val="008000"/>
              </a:solidFill>
              <a:latin typeface="Comic Sans MS" pitchFamily="66" charset="0"/>
            </a:endParaRPr>
          </a:p>
        </p:txBody>
      </p:sp>
      <p:sp>
        <p:nvSpPr>
          <p:cNvPr id="35846" name="AutoShape 6" descr="%D0%91%D0%B5%D0%B7 %D1%96%D0%BC%D0%B5%D0%BD%D1%96"/>
          <p:cNvSpPr>
            <a:spLocks noChangeAspect="1" noChangeArrowheads="1"/>
          </p:cNvSpPr>
          <p:nvPr/>
        </p:nvSpPr>
        <p:spPr bwMode="auto">
          <a:xfrm>
            <a:off x="4419600" y="3276600"/>
            <a:ext cx="304800" cy="304800"/>
          </a:xfrm>
          <a:prstGeom prst="rect">
            <a:avLst/>
          </a:prstGeom>
          <a:noFill/>
        </p:spPr>
        <p:txBody>
          <a:bodyPr/>
          <a:lstStyle/>
          <a:p>
            <a:endParaRPr lang="uk-UA"/>
          </a:p>
        </p:txBody>
      </p:sp>
      <p:pic>
        <p:nvPicPr>
          <p:cNvPr id="35847" name="Picture 7"/>
          <p:cNvPicPr>
            <a:picLocks noChangeAspect="1" noChangeArrowheads="1"/>
          </p:cNvPicPr>
          <p:nvPr/>
        </p:nvPicPr>
        <p:blipFill>
          <a:blip r:embed="rId2"/>
          <a:srcRect/>
          <a:stretch>
            <a:fillRect/>
          </a:stretch>
        </p:blipFill>
        <p:spPr bwMode="auto">
          <a:xfrm>
            <a:off x="401638" y="1339850"/>
            <a:ext cx="8313737" cy="5043488"/>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idx="4294967295"/>
          </p:nvPr>
        </p:nvSpPr>
        <p:spPr>
          <a:xfrm>
            <a:off x="1160463" y="0"/>
            <a:ext cx="7704137" cy="838200"/>
          </a:xfrm>
        </p:spPr>
        <p:txBody>
          <a:bodyPr/>
          <a:lstStyle/>
          <a:p>
            <a:pPr algn="r"/>
            <a:r>
              <a:rPr lang="uk-UA" sz="2800" b="1" smtClean="0">
                <a:ln>
                  <a:noFill/>
                </a:ln>
                <a:solidFill>
                  <a:srgbClr val="008000"/>
                </a:solidFill>
                <a:latin typeface="Comic Sans MS" pitchFamily="66" charset="0"/>
              </a:rPr>
              <a:t>Вигляд </a:t>
            </a:r>
            <a:r>
              <a:rPr lang="en-US" sz="2800" b="1" smtClean="0">
                <a:ln>
                  <a:noFill/>
                </a:ln>
                <a:solidFill>
                  <a:srgbClr val="008000"/>
                </a:solidFill>
                <a:latin typeface="Comic Sans MS" pitchFamily="66" charset="0"/>
              </a:rPr>
              <a:t>bug reports</a:t>
            </a:r>
            <a:r>
              <a:rPr lang="uk-UA" sz="2800" b="1" smtClean="0">
                <a:ln>
                  <a:noFill/>
                </a:ln>
                <a:solidFill>
                  <a:srgbClr val="008000"/>
                </a:solidFill>
                <a:latin typeface="Comic Sans MS" pitchFamily="66" charset="0"/>
              </a:rPr>
              <a:t> в </a:t>
            </a:r>
            <a:r>
              <a:rPr lang="en-US" sz="2800" b="1" smtClean="0">
                <a:ln>
                  <a:noFill/>
                </a:ln>
                <a:solidFill>
                  <a:srgbClr val="008000"/>
                </a:solidFill>
                <a:latin typeface="Comic Sans MS" pitchFamily="66" charset="0"/>
              </a:rPr>
              <a:t>Redmine</a:t>
            </a:r>
            <a:endParaRPr lang="uk-UA" sz="2800" b="1" smtClean="0">
              <a:ln>
                <a:noFill/>
              </a:ln>
              <a:solidFill>
                <a:srgbClr val="008000"/>
              </a:solidFill>
              <a:latin typeface="Comic Sans MS" pitchFamily="66" charset="0"/>
            </a:endParaRPr>
          </a:p>
        </p:txBody>
      </p:sp>
      <p:pic>
        <p:nvPicPr>
          <p:cNvPr id="36869" name="Picture 5"/>
          <p:cNvPicPr>
            <a:picLocks noChangeAspect="1" noChangeArrowheads="1"/>
          </p:cNvPicPr>
          <p:nvPr/>
        </p:nvPicPr>
        <p:blipFill>
          <a:blip r:embed="rId2"/>
          <a:srcRect/>
          <a:stretch>
            <a:fillRect/>
          </a:stretch>
        </p:blipFill>
        <p:spPr bwMode="auto">
          <a:xfrm>
            <a:off x="177800" y="638175"/>
            <a:ext cx="7285038" cy="3336925"/>
          </a:xfrm>
          <a:prstGeom prst="rect">
            <a:avLst/>
          </a:prstGeom>
          <a:noFill/>
          <a:ln w="19050">
            <a:solidFill>
              <a:schemeClr val="tx1"/>
            </a:solidFill>
            <a:miter lim="800000"/>
            <a:headEnd/>
            <a:tailEnd/>
          </a:ln>
          <a:effectLst/>
        </p:spPr>
      </p:pic>
      <p:pic>
        <p:nvPicPr>
          <p:cNvPr id="36870" name="Picture 6"/>
          <p:cNvPicPr>
            <a:picLocks noChangeAspect="1" noChangeArrowheads="1"/>
          </p:cNvPicPr>
          <p:nvPr/>
        </p:nvPicPr>
        <p:blipFill>
          <a:blip r:embed="rId3"/>
          <a:srcRect/>
          <a:stretch>
            <a:fillRect/>
          </a:stretch>
        </p:blipFill>
        <p:spPr bwMode="auto">
          <a:xfrm>
            <a:off x="2933700" y="3063875"/>
            <a:ext cx="6045200" cy="3619500"/>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p:cNvSpPr>
          <p:nvPr>
            <p:ph type="body" idx="4294967295"/>
          </p:nvPr>
        </p:nvSpPr>
        <p:spPr>
          <a:xfrm>
            <a:off x="1058863" y="1549400"/>
            <a:ext cx="7704137" cy="3357563"/>
          </a:xfrm>
        </p:spPr>
        <p:txBody>
          <a:bodyPr/>
          <a:lstStyle/>
          <a:p>
            <a:pPr algn="ctr">
              <a:buFont typeface="Arial" charset="0"/>
              <a:buNone/>
            </a:pPr>
            <a:r>
              <a:rPr lang="uk-UA" sz="3600" smtClean="0">
                <a:solidFill>
                  <a:srgbClr val="0066FF"/>
                </a:solidFill>
                <a:latin typeface="Comic Sans MS" pitchFamily="66" charset="0"/>
              </a:rPr>
              <a:t>Дякую за увагу!</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idx="4294967295"/>
          </p:nvPr>
        </p:nvSpPr>
        <p:spPr>
          <a:xfrm>
            <a:off x="1185863" y="660400"/>
            <a:ext cx="7704137" cy="1244600"/>
          </a:xfrm>
        </p:spPr>
        <p:txBody>
          <a:bodyPr/>
          <a:lstStyle/>
          <a:p>
            <a:pPr algn="r" eaLnBrk="1" hangingPunct="1"/>
            <a:r>
              <a:rPr lang="uk-UA" b="1" smtClean="0">
                <a:ln>
                  <a:noFill/>
                </a:ln>
                <a:solidFill>
                  <a:srgbClr val="008000"/>
                </a:solidFill>
                <a:latin typeface="Comic Sans MS" pitchFamily="66" charset="0"/>
              </a:rPr>
              <a:t>Завдання:</a:t>
            </a:r>
          </a:p>
        </p:txBody>
      </p:sp>
      <p:sp>
        <p:nvSpPr>
          <p:cNvPr id="22530" name="Rectangle 3"/>
          <p:cNvSpPr>
            <a:spLocks noGrp="1"/>
          </p:cNvSpPr>
          <p:nvPr>
            <p:ph type="body" idx="4294967295"/>
          </p:nvPr>
        </p:nvSpPr>
        <p:spPr>
          <a:xfrm>
            <a:off x="1490663" y="1676400"/>
            <a:ext cx="7234237" cy="3725863"/>
          </a:xfrm>
        </p:spPr>
        <p:txBody>
          <a:bodyPr/>
          <a:lstStyle/>
          <a:p>
            <a:pPr lvl="1" eaLnBrk="1" hangingPunct="1"/>
            <a:r>
              <a:rPr lang="uk-UA" sz="2400" b="1" smtClean="0">
                <a:solidFill>
                  <a:srgbClr val="0066FF"/>
                </a:solidFill>
                <a:latin typeface="Comic Sans MS" pitchFamily="66" charset="0"/>
              </a:rPr>
              <a:t>У створеному раніше проекті в додатку</a:t>
            </a:r>
            <a:r>
              <a:rPr lang="uk-UA" sz="2400" smtClean="0">
                <a:solidFill>
                  <a:srgbClr val="0066FF"/>
                </a:solidFill>
                <a:latin typeface="Comic Sans MS" pitchFamily="66" charset="0"/>
              </a:rPr>
              <a:t> </a:t>
            </a:r>
            <a:r>
              <a:rPr lang="en-US" sz="2400" b="1" smtClean="0">
                <a:solidFill>
                  <a:srgbClr val="FF3300"/>
                </a:solidFill>
                <a:latin typeface="Comic Sans MS" pitchFamily="66" charset="0"/>
              </a:rPr>
              <a:t>Redmine</a:t>
            </a:r>
            <a:r>
              <a:rPr lang="uk-UA" sz="2400" b="1" smtClean="0">
                <a:solidFill>
                  <a:srgbClr val="FF3300"/>
                </a:solidFill>
                <a:latin typeface="Comic Sans MS" pitchFamily="66" charset="0"/>
              </a:rPr>
              <a:t>, </a:t>
            </a:r>
            <a:r>
              <a:rPr lang="uk-UA" sz="2400" b="1" smtClean="0">
                <a:solidFill>
                  <a:srgbClr val="0066FF"/>
                </a:solidFill>
                <a:latin typeface="Comic Sans MS" pitchFamily="66" charset="0"/>
              </a:rPr>
              <a:t>до реалізованих в ньому </a:t>
            </a:r>
            <a:r>
              <a:rPr lang="en-US" sz="2400" b="1" smtClean="0">
                <a:solidFill>
                  <a:srgbClr val="FF3300"/>
                </a:solidFill>
                <a:latin typeface="Comic Sans MS" pitchFamily="66" charset="0"/>
              </a:rPr>
              <a:t>user story</a:t>
            </a:r>
            <a:r>
              <a:rPr lang="en-US" sz="2400" b="1" smtClean="0">
                <a:solidFill>
                  <a:srgbClr val="0066FF"/>
                </a:solidFill>
                <a:latin typeface="Comic Sans MS" pitchFamily="66" charset="0"/>
              </a:rPr>
              <a:t> </a:t>
            </a:r>
            <a:r>
              <a:rPr lang="uk-UA" sz="2400" b="1" smtClean="0">
                <a:solidFill>
                  <a:srgbClr val="0066FF"/>
                </a:solidFill>
                <a:latin typeface="Comic Sans MS" pitchFamily="66" charset="0"/>
              </a:rPr>
              <a:t>згідно з варіантом, додати </a:t>
            </a:r>
            <a:r>
              <a:rPr lang="en-US" sz="2400" b="1" smtClean="0">
                <a:solidFill>
                  <a:srgbClr val="FF3300"/>
                </a:solidFill>
                <a:latin typeface="Comic Sans MS" pitchFamily="66" charset="0"/>
              </a:rPr>
              <a:t>bug reports</a:t>
            </a:r>
            <a:r>
              <a:rPr lang="en-US" sz="2400" b="1" smtClean="0">
                <a:solidFill>
                  <a:srgbClr val="0066FF"/>
                </a:solidFill>
                <a:latin typeface="Comic Sans MS" pitchFamily="66" charset="0"/>
              </a:rPr>
              <a:t>.</a:t>
            </a:r>
            <a:r>
              <a:rPr lang="uk-UA" sz="2400" b="1" smtClean="0">
                <a:solidFill>
                  <a:srgbClr val="0066FF"/>
                </a:solidFill>
                <a:latin typeface="Comic Sans MS" pitchFamily="66" charset="0"/>
              </a:rPr>
              <a:t> </a:t>
            </a:r>
          </a:p>
          <a:p>
            <a:pPr lvl="1" eaLnBrk="1" hangingPunct="1"/>
            <a:r>
              <a:rPr lang="uk-UA" sz="2400" b="1" smtClean="0">
                <a:solidFill>
                  <a:srgbClr val="0066FF"/>
                </a:solidFill>
                <a:latin typeface="Comic Sans MS" pitchFamily="66" charset="0"/>
              </a:rPr>
              <a:t>Описати </a:t>
            </a:r>
            <a:r>
              <a:rPr lang="en-US" sz="2400" b="1" smtClean="0">
                <a:solidFill>
                  <a:srgbClr val="FF3300"/>
                </a:solidFill>
                <a:latin typeface="Comic Sans MS" pitchFamily="66" charset="0"/>
              </a:rPr>
              <a:t>bug reports</a:t>
            </a:r>
            <a:r>
              <a:rPr lang="uk-UA" sz="2400" b="1" smtClean="0">
                <a:solidFill>
                  <a:srgbClr val="0066FF"/>
                </a:solidFill>
                <a:latin typeface="Comic Sans MS" pitchFamily="66" charset="0"/>
              </a:rPr>
              <a:t> та вказати всі необхідні характеристики.</a:t>
            </a:r>
          </a:p>
          <a:p>
            <a:pPr lvl="1" eaLnBrk="1" hangingPunct="1"/>
            <a:endParaRPr lang="uk-UA" sz="2400" b="1" smtClean="0">
              <a:solidFill>
                <a:srgbClr val="0066FF"/>
              </a:solidFill>
              <a:latin typeface="Comic Sans MS" pitchFamily="66" charset="0"/>
            </a:endParaRPr>
          </a:p>
          <a:p>
            <a:pPr eaLnBrk="1" hangingPunct="1"/>
            <a:endParaRPr lang="uk-UA" smtClean="0">
              <a:solidFill>
                <a:srgbClr val="0066FF"/>
              </a:solidFill>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idx="4294967295"/>
          </p:nvPr>
        </p:nvSpPr>
        <p:spPr>
          <a:xfrm>
            <a:off x="1236663" y="304800"/>
            <a:ext cx="7704137" cy="889000"/>
          </a:xfrm>
        </p:spPr>
        <p:txBody>
          <a:bodyPr/>
          <a:lstStyle/>
          <a:p>
            <a:pPr algn="r" eaLnBrk="1" hangingPunct="1"/>
            <a:r>
              <a:rPr lang="uk-UA" sz="2800" b="1" smtClean="0">
                <a:ln>
                  <a:noFill/>
                </a:ln>
                <a:solidFill>
                  <a:srgbClr val="008000"/>
                </a:solidFill>
                <a:latin typeface="Comic Sans MS" pitchFamily="66" charset="0"/>
              </a:rPr>
              <a:t>Постановка завдання для </a:t>
            </a:r>
            <a:r>
              <a:rPr lang="en-US" sz="2800" b="1" smtClean="0">
                <a:ln>
                  <a:noFill/>
                </a:ln>
                <a:solidFill>
                  <a:srgbClr val="008000"/>
                </a:solidFill>
                <a:latin typeface="Comic Sans MS" pitchFamily="66" charset="0"/>
              </a:rPr>
              <a:t>User Story</a:t>
            </a:r>
            <a:endParaRPr lang="uk-UA" sz="2800" b="1" smtClean="0">
              <a:ln>
                <a:noFill/>
              </a:ln>
              <a:solidFill>
                <a:srgbClr val="008000"/>
              </a:solidFill>
              <a:latin typeface="Comic Sans MS" pitchFamily="66" charset="0"/>
            </a:endParaRPr>
          </a:p>
        </p:txBody>
      </p:sp>
      <p:sp>
        <p:nvSpPr>
          <p:cNvPr id="35843" name="Rectangle 3"/>
          <p:cNvSpPr>
            <a:spLocks noGrp="1"/>
          </p:cNvSpPr>
          <p:nvPr>
            <p:ph type="body" idx="4294967295"/>
          </p:nvPr>
        </p:nvSpPr>
        <p:spPr>
          <a:xfrm>
            <a:off x="1719263" y="1206500"/>
            <a:ext cx="7424737" cy="4589463"/>
          </a:xfrm>
        </p:spPr>
        <p:txBody>
          <a:bodyPr/>
          <a:lstStyle/>
          <a:p>
            <a:pPr eaLnBrk="1" hangingPunct="1">
              <a:buFont typeface="Arial" charset="0"/>
              <a:buNone/>
              <a:defRPr/>
            </a:pPr>
            <a:r>
              <a:rPr lang="uk-UA" sz="2200" smtClean="0">
                <a:solidFill>
                  <a:srgbClr val="00CC00"/>
                </a:solidFill>
                <a:effectLst>
                  <a:outerShdw blurRad="38100" dist="38100" dir="2700000" algn="tl">
                    <a:srgbClr val="C0C0C0"/>
                  </a:outerShdw>
                </a:effectLst>
                <a:latin typeface="Cambria" pitchFamily="18" charset="0"/>
              </a:rPr>
              <a:t>	</a:t>
            </a:r>
            <a:r>
              <a:rPr lang="en-US" sz="2200" b="1" smtClean="0">
                <a:solidFill>
                  <a:srgbClr val="FF3300"/>
                </a:solidFill>
                <a:latin typeface="Comic Sans MS" pitchFamily="66" charset="0"/>
              </a:rPr>
              <a:t>User Story:</a:t>
            </a:r>
            <a:r>
              <a:rPr lang="en-US" sz="2200" b="1" smtClean="0">
                <a:solidFill>
                  <a:srgbClr val="0066FF"/>
                </a:solidFill>
                <a:latin typeface="Comic Sans MS" pitchFamily="66" charset="0"/>
              </a:rPr>
              <a:t> </a:t>
            </a:r>
            <a:r>
              <a:rPr lang="uk-UA" sz="2200" b="1" smtClean="0">
                <a:solidFill>
                  <a:srgbClr val="0066FF"/>
                </a:solidFill>
                <a:latin typeface="Comic Sans MS" pitchFamily="66" charset="0"/>
              </a:rPr>
              <a:t>Як студент, я хочу задавати колір конкретної віддільної пари, значить відмітити собі певну конкретну подію.</a:t>
            </a:r>
            <a:endParaRPr lang="en-US" sz="2200" b="1" smtClean="0">
              <a:solidFill>
                <a:srgbClr val="0066FF"/>
              </a:solidFill>
              <a:latin typeface="Comic Sans MS" pitchFamily="66" charset="0"/>
            </a:endParaRPr>
          </a:p>
          <a:p>
            <a:pPr eaLnBrk="1" hangingPunct="1">
              <a:buFont typeface="Arial" charset="0"/>
              <a:buNone/>
              <a:defRPr/>
            </a:pPr>
            <a:r>
              <a:rPr lang="en-US" sz="2200" b="1" smtClean="0">
                <a:solidFill>
                  <a:srgbClr val="0066FF"/>
                </a:solidFill>
                <a:latin typeface="Comic Sans MS" pitchFamily="66" charset="0"/>
              </a:rPr>
              <a:t>	</a:t>
            </a:r>
            <a:r>
              <a:rPr lang="uk-UA" sz="2100" b="1" smtClean="0">
                <a:solidFill>
                  <a:srgbClr val="FF3300"/>
                </a:solidFill>
                <a:latin typeface="Comic Sans MS" pitchFamily="66" charset="0"/>
              </a:rPr>
              <a:t>Опис </a:t>
            </a:r>
            <a:r>
              <a:rPr lang="en-US" sz="2100" b="1" smtClean="0">
                <a:solidFill>
                  <a:srgbClr val="FF3300"/>
                </a:solidFill>
                <a:latin typeface="Comic Sans MS" pitchFamily="66" charset="0"/>
              </a:rPr>
              <a:t>User Story: </a:t>
            </a:r>
            <a:r>
              <a:rPr lang="uk-UA" sz="2200" b="1" smtClean="0">
                <a:solidFill>
                  <a:srgbClr val="0066FF"/>
                </a:solidFill>
                <a:latin typeface="Comic Sans MS" pitchFamily="66" charset="0"/>
              </a:rPr>
              <a:t>У проекті “Відображення розкладу для студентів ІФНТУНГ” має бути реалізована можливість задавати колір для кожної окремо взятої пари, що дозволить вказувати пріоритет, степінь важливості пар, відмітити пару для якої створена певна нотатка(note) або покращити візуальне сприйняття розкладу. </a:t>
            </a:r>
            <a:endParaRPr lang="uk-UA" b="1" smtClean="0">
              <a:solidFill>
                <a:srgbClr val="0066FF"/>
              </a:solidFill>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idx="4294967295"/>
          </p:nvPr>
        </p:nvSpPr>
        <p:spPr>
          <a:xfrm>
            <a:off x="982663" y="444500"/>
            <a:ext cx="7704137" cy="1371600"/>
          </a:xfrm>
        </p:spPr>
        <p:txBody>
          <a:bodyPr/>
          <a:lstStyle/>
          <a:p>
            <a:pPr algn="r" eaLnBrk="1" hangingPunct="1"/>
            <a:r>
              <a:rPr lang="uk-UA" sz="2400" b="1" smtClean="0">
                <a:ln>
                  <a:noFill/>
                </a:ln>
                <a:solidFill>
                  <a:srgbClr val="008000"/>
                </a:solidFill>
                <a:latin typeface="Comic Sans MS" pitchFamily="66" charset="0"/>
              </a:rPr>
              <a:t>Створення </a:t>
            </a:r>
            <a:r>
              <a:rPr lang="en-US" sz="2400" b="1" smtClean="0">
                <a:ln>
                  <a:noFill/>
                </a:ln>
                <a:solidFill>
                  <a:srgbClr val="FF3300"/>
                </a:solidFill>
                <a:latin typeface="Comic Sans MS" pitchFamily="66" charset="0"/>
              </a:rPr>
              <a:t>bug reports</a:t>
            </a:r>
            <a:r>
              <a:rPr lang="uk-UA" sz="2400" b="1" smtClean="0">
                <a:ln>
                  <a:noFill/>
                </a:ln>
                <a:solidFill>
                  <a:srgbClr val="008000"/>
                </a:solidFill>
                <a:latin typeface="Comic Sans MS" pitchFamily="66" charset="0"/>
              </a:rPr>
              <a:t> в додатку</a:t>
            </a:r>
            <a:r>
              <a:rPr lang="uk-UA" sz="2400" smtClean="0">
                <a:ln>
                  <a:noFill/>
                </a:ln>
                <a:solidFill>
                  <a:srgbClr val="008000"/>
                </a:solidFill>
                <a:latin typeface="Comic Sans MS" pitchFamily="66" charset="0"/>
              </a:rPr>
              <a:t> </a:t>
            </a:r>
            <a:r>
              <a:rPr lang="en-US" sz="2400" b="1" smtClean="0">
                <a:ln>
                  <a:noFill/>
                </a:ln>
                <a:solidFill>
                  <a:srgbClr val="008000"/>
                </a:solidFill>
                <a:latin typeface="Comic Sans MS" pitchFamily="66" charset="0"/>
              </a:rPr>
              <a:t>Redmine</a:t>
            </a:r>
            <a:endParaRPr lang="uk-UA" sz="2400" b="1" smtClean="0">
              <a:ln>
                <a:noFill/>
              </a:ln>
              <a:solidFill>
                <a:srgbClr val="008000"/>
              </a:solidFill>
              <a:latin typeface="Comic Sans MS" pitchFamily="66" charset="0"/>
            </a:endParaRPr>
          </a:p>
        </p:txBody>
      </p:sp>
      <p:sp>
        <p:nvSpPr>
          <p:cNvPr id="24578" name="Rectangle 3"/>
          <p:cNvSpPr>
            <a:spLocks noGrp="1"/>
          </p:cNvSpPr>
          <p:nvPr>
            <p:ph type="body" idx="4294967295"/>
          </p:nvPr>
        </p:nvSpPr>
        <p:spPr>
          <a:xfrm>
            <a:off x="1465263" y="1549400"/>
            <a:ext cx="7678737" cy="4983163"/>
          </a:xfrm>
        </p:spPr>
        <p:txBody>
          <a:bodyPr/>
          <a:lstStyle/>
          <a:p>
            <a:pPr>
              <a:buFont typeface="Arial" charset="0"/>
              <a:buNone/>
            </a:pPr>
            <a:r>
              <a:rPr lang="uk-UA" sz="2800" b="1" smtClean="0">
                <a:latin typeface="Comic Sans MS" pitchFamily="66" charset="0"/>
              </a:rPr>
              <a:t>			</a:t>
            </a:r>
            <a:r>
              <a:rPr lang="uk-UA" sz="2000" b="1" smtClean="0">
                <a:solidFill>
                  <a:srgbClr val="0066FF"/>
                </a:solidFill>
                <a:latin typeface="Comic Sans MS" pitchFamily="66" charset="0"/>
              </a:rPr>
              <a:t>Для того, щоб створити </a:t>
            </a:r>
            <a:r>
              <a:rPr lang="en-US" sz="2000" b="1" smtClean="0">
                <a:solidFill>
                  <a:srgbClr val="FF3300"/>
                </a:solidFill>
                <a:latin typeface="Comic Sans MS" pitchFamily="66" charset="0"/>
              </a:rPr>
              <a:t>bug reports</a:t>
            </a:r>
            <a:r>
              <a:rPr lang="uk-UA" sz="2000" b="1" smtClean="0">
                <a:solidFill>
                  <a:srgbClr val="0066FF"/>
                </a:solidFill>
                <a:latin typeface="Comic Sans MS" pitchFamily="66" charset="0"/>
              </a:rPr>
              <a:t> в проекті </a:t>
            </a:r>
            <a:r>
              <a:rPr lang="en-US" sz="2000" b="1" smtClean="0">
                <a:solidFill>
                  <a:srgbClr val="FF3300"/>
                </a:solidFill>
                <a:latin typeface="Comic Sans MS" pitchFamily="66" charset="0"/>
              </a:rPr>
              <a:t>Redmine</a:t>
            </a:r>
            <a:r>
              <a:rPr lang="uk-UA" sz="2000" b="1" smtClean="0">
                <a:solidFill>
                  <a:srgbClr val="0066FF"/>
                </a:solidFill>
                <a:latin typeface="Comic Sans MS" pitchFamily="66" charset="0"/>
              </a:rPr>
              <a:t> необхідно здійснити перехід на сторінку </a:t>
            </a:r>
            <a:r>
              <a:rPr lang="en-US" sz="2000" b="1" smtClean="0">
                <a:solidFill>
                  <a:srgbClr val="0066FF"/>
                </a:solidFill>
                <a:latin typeface="Comic Sans MS" pitchFamily="66" charset="0"/>
              </a:rPr>
              <a:t>user story</a:t>
            </a:r>
            <a:r>
              <a:rPr lang="uk-UA" sz="2000" b="1" smtClean="0">
                <a:solidFill>
                  <a:srgbClr val="0066FF"/>
                </a:solidFill>
                <a:latin typeface="Comic Sans MS" pitchFamily="66" charset="0"/>
              </a:rPr>
              <a:t>, з якою пов’язаний цей </a:t>
            </a:r>
            <a:r>
              <a:rPr lang="en-US" sz="2000" b="1" smtClean="0">
                <a:solidFill>
                  <a:srgbClr val="FF3300"/>
                </a:solidFill>
                <a:latin typeface="Comic Sans MS" pitchFamily="66" charset="0"/>
              </a:rPr>
              <a:t>bug</a:t>
            </a:r>
            <a:r>
              <a:rPr lang="uk-UA" sz="2000" b="1" smtClean="0">
                <a:solidFill>
                  <a:srgbClr val="0066FF"/>
                </a:solidFill>
                <a:latin typeface="Comic Sans MS" pitchFamily="66" charset="0"/>
              </a:rPr>
              <a:t> (або додати </a:t>
            </a:r>
            <a:r>
              <a:rPr lang="en-US" sz="2000" b="1" smtClean="0">
                <a:solidFill>
                  <a:srgbClr val="FF3300"/>
                </a:solidFill>
                <a:latin typeface="Comic Sans MS" pitchFamily="66" charset="0"/>
              </a:rPr>
              <a:t>bug</a:t>
            </a:r>
            <a:r>
              <a:rPr lang="uk-UA" sz="2000" b="1" smtClean="0">
                <a:solidFill>
                  <a:srgbClr val="0066FF"/>
                </a:solidFill>
                <a:latin typeface="Comic Sans MS" pitchFamily="66" charset="0"/>
              </a:rPr>
              <a:t> одразу в </a:t>
            </a:r>
            <a:r>
              <a:rPr lang="en-US" sz="2000" b="1" smtClean="0">
                <a:solidFill>
                  <a:srgbClr val="FF3300"/>
                </a:solidFill>
                <a:latin typeface="Comic Sans MS" pitchFamily="66" charset="0"/>
              </a:rPr>
              <a:t>Product Backlog</a:t>
            </a:r>
            <a:r>
              <a:rPr lang="uk-UA" sz="2000" b="1" smtClean="0">
                <a:solidFill>
                  <a:srgbClr val="0066FF"/>
                </a:solidFill>
                <a:latin typeface="Comic Sans MS" pitchFamily="66" charset="0"/>
              </a:rPr>
              <a:t> з вказанням модуля, в якому виникла ця помилка) та додати </a:t>
            </a:r>
            <a:r>
              <a:rPr lang="uk-UA" sz="2000" b="1" smtClean="0">
                <a:solidFill>
                  <a:srgbClr val="FF3300"/>
                </a:solidFill>
                <a:latin typeface="Comic Sans MS" pitchFamily="66" charset="0"/>
              </a:rPr>
              <a:t>підзавдання </a:t>
            </a:r>
            <a:r>
              <a:rPr lang="uk-UA" sz="2000" b="1" smtClean="0">
                <a:solidFill>
                  <a:srgbClr val="0066FF"/>
                </a:solidFill>
                <a:latin typeface="Comic Sans MS" pitchFamily="66" charset="0"/>
              </a:rPr>
              <a:t>(</a:t>
            </a:r>
            <a:r>
              <a:rPr lang="en-US" sz="2000" b="1" smtClean="0">
                <a:solidFill>
                  <a:srgbClr val="0066FF"/>
                </a:solidFill>
                <a:latin typeface="Comic Sans MS" pitchFamily="66" charset="0"/>
              </a:rPr>
              <a:t>subtask</a:t>
            </a:r>
            <a:r>
              <a:rPr lang="uk-UA" sz="2000" b="1" smtClean="0">
                <a:solidFill>
                  <a:srgbClr val="0066FF"/>
                </a:solidFill>
                <a:latin typeface="Comic Sans MS" pitchFamily="66" charset="0"/>
              </a:rPr>
              <a:t>), для якого вказати координатор «</a:t>
            </a:r>
            <a:r>
              <a:rPr lang="uk-UA" sz="2000" b="1" smtClean="0">
                <a:solidFill>
                  <a:srgbClr val="FF3300"/>
                </a:solidFill>
                <a:latin typeface="Comic Sans MS" pitchFamily="66" charset="0"/>
              </a:rPr>
              <a:t>Помилка</a:t>
            </a:r>
            <a:r>
              <a:rPr lang="uk-UA" sz="2000" b="1" smtClean="0">
                <a:solidFill>
                  <a:srgbClr val="0066FF"/>
                </a:solidFill>
                <a:latin typeface="Comic Sans MS" pitchFamily="66" charset="0"/>
              </a:rPr>
              <a:t>», позначити статус, пріоритет, ввести назву, а в полі «</a:t>
            </a:r>
            <a:r>
              <a:rPr lang="uk-UA" sz="2000" b="1" smtClean="0">
                <a:solidFill>
                  <a:srgbClr val="FF3300"/>
                </a:solidFill>
                <a:latin typeface="Comic Sans MS" pitchFamily="66" charset="0"/>
              </a:rPr>
              <a:t>Опис</a:t>
            </a:r>
            <a:r>
              <a:rPr lang="uk-UA" sz="2000" b="1" smtClean="0">
                <a:solidFill>
                  <a:srgbClr val="0066FF"/>
                </a:solidFill>
                <a:latin typeface="Comic Sans MS" pitchFamily="66" charset="0"/>
              </a:rPr>
              <a:t>» ввести власне опис та параметри: кроки для відтворення, очікуваний результат, фактичний результат, серйозність</a:t>
            </a:r>
            <a:r>
              <a:rPr lang="uk-UA" sz="2800" b="1" smtClean="0">
                <a:solidFill>
                  <a:srgbClr val="0066FF"/>
                </a:solidFill>
                <a:latin typeface="Comic Sans MS" pitchFamily="66" charset="0"/>
              </a:rPr>
              <a:t>.</a:t>
            </a:r>
          </a:p>
          <a:p>
            <a:pPr eaLnBrk="1" hangingPunct="1">
              <a:buFont typeface="Arial" charset="0"/>
              <a:buNone/>
            </a:pPr>
            <a:endParaRPr lang="uk-UA" sz="2800" b="1" smtClean="0">
              <a:solidFill>
                <a:srgbClr val="0066FF"/>
              </a:solidFill>
              <a:latin typeface="Comic Sans MS" pitchFamily="66" charset="0"/>
            </a:endParaRPr>
          </a:p>
        </p:txBody>
      </p:sp>
      <p:sp>
        <p:nvSpPr>
          <p:cNvPr id="24579" name="Rectangle 4"/>
          <p:cNvSpPr>
            <a:spLocks/>
          </p:cNvSpPr>
          <p:nvPr/>
        </p:nvSpPr>
        <p:spPr bwMode="auto">
          <a:xfrm>
            <a:off x="1439863" y="1371600"/>
            <a:ext cx="7704137" cy="4360863"/>
          </a:xfrm>
          <a:prstGeom prst="rect">
            <a:avLst/>
          </a:prstGeom>
          <a:noFill/>
          <a:ln w="9525">
            <a:noFill/>
            <a:miter lim="800000"/>
            <a:headEnd/>
            <a:tailEnd/>
          </a:ln>
        </p:spPr>
        <p:txBody>
          <a:bodyPr anchor="ctr"/>
          <a:lstStyle/>
          <a:p>
            <a:pPr marL="285750" indent="-285750" defTabSz="457200">
              <a:lnSpc>
                <a:spcPct val="90000"/>
              </a:lnSpc>
              <a:spcBef>
                <a:spcPct val="20000"/>
              </a:spcBef>
              <a:spcAft>
                <a:spcPts val="600"/>
              </a:spcAft>
              <a:buClr>
                <a:srgbClr val="688727"/>
              </a:buClr>
              <a:buSzPct val="145000"/>
              <a:buFont typeface="Arial" charset="0"/>
              <a:buNone/>
            </a:pPr>
            <a:endParaRPr lang="uk-UA" sz="2400">
              <a:latin typeface="Corbe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idx="4294967295"/>
          </p:nvPr>
        </p:nvSpPr>
        <p:spPr>
          <a:xfrm>
            <a:off x="1262063" y="177800"/>
            <a:ext cx="7704137" cy="863600"/>
          </a:xfrm>
        </p:spPr>
        <p:txBody>
          <a:bodyPr/>
          <a:lstStyle/>
          <a:p>
            <a:pPr algn="r"/>
            <a:r>
              <a:rPr lang="uk-UA" sz="2800" b="1" smtClean="0">
                <a:ln>
                  <a:noFill/>
                </a:ln>
                <a:solidFill>
                  <a:srgbClr val="008000"/>
                </a:solidFill>
                <a:latin typeface="Comic Sans MS" pitchFamily="66" charset="0"/>
              </a:rPr>
              <a:t>Для </a:t>
            </a:r>
            <a:r>
              <a:rPr lang="en-US" sz="2800" b="1" smtClean="0">
                <a:ln>
                  <a:noFill/>
                </a:ln>
                <a:solidFill>
                  <a:srgbClr val="008000"/>
                </a:solidFill>
                <a:latin typeface="Comic Sans MS" pitchFamily="66" charset="0"/>
              </a:rPr>
              <a:t>user story </a:t>
            </a:r>
            <a:r>
              <a:rPr lang="uk-UA" sz="2800" b="1" smtClean="0">
                <a:ln>
                  <a:noFill/>
                </a:ln>
                <a:solidFill>
                  <a:srgbClr val="008000"/>
                </a:solidFill>
                <a:latin typeface="Comic Sans MS" pitchFamily="66" charset="0"/>
              </a:rPr>
              <a:t>створити </a:t>
            </a:r>
            <a:r>
              <a:rPr lang="en-US" sz="2400" b="1" smtClean="0">
                <a:ln>
                  <a:noFill/>
                </a:ln>
                <a:solidFill>
                  <a:srgbClr val="008000"/>
                </a:solidFill>
                <a:latin typeface="Comic Sans MS" pitchFamily="66" charset="0"/>
              </a:rPr>
              <a:t>bug reports</a:t>
            </a:r>
            <a:r>
              <a:rPr lang="uk-UA" sz="2800" b="1" smtClean="0">
                <a:ln>
                  <a:noFill/>
                </a:ln>
                <a:solidFill>
                  <a:srgbClr val="008000"/>
                </a:solidFill>
                <a:latin typeface="Comic Sans MS" pitchFamily="66" charset="0"/>
              </a:rPr>
              <a:t>.</a:t>
            </a:r>
          </a:p>
        </p:txBody>
      </p:sp>
      <p:sp>
        <p:nvSpPr>
          <p:cNvPr id="28674" name="Rectangle 3"/>
          <p:cNvSpPr>
            <a:spLocks noGrp="1"/>
          </p:cNvSpPr>
          <p:nvPr>
            <p:ph type="body" idx="4294967295"/>
          </p:nvPr>
        </p:nvSpPr>
        <p:spPr>
          <a:xfrm>
            <a:off x="1884363" y="1130300"/>
            <a:ext cx="6777037" cy="1046163"/>
          </a:xfrm>
        </p:spPr>
        <p:txBody>
          <a:bodyPr/>
          <a:lstStyle/>
          <a:p>
            <a:pPr>
              <a:buFont typeface="Arial" charset="0"/>
              <a:buNone/>
            </a:pPr>
            <a:r>
              <a:rPr lang="uk-UA" b="1" smtClean="0">
                <a:solidFill>
                  <a:srgbClr val="0066FF"/>
                </a:solidFill>
                <a:latin typeface="Comic Sans MS" pitchFamily="66" charset="0"/>
              </a:rPr>
              <a:t>Створення </a:t>
            </a:r>
            <a:r>
              <a:rPr lang="en-US" b="1" smtClean="0">
                <a:solidFill>
                  <a:srgbClr val="0066FF"/>
                </a:solidFill>
                <a:latin typeface="Comic Sans MS" pitchFamily="66" charset="0"/>
              </a:rPr>
              <a:t>bug reports</a:t>
            </a:r>
            <a:endParaRPr lang="uk-UA" b="1" smtClean="0">
              <a:solidFill>
                <a:srgbClr val="0066FF"/>
              </a:solidFill>
              <a:latin typeface="Comic Sans MS" pitchFamily="66" charset="0"/>
            </a:endParaRPr>
          </a:p>
        </p:txBody>
      </p:sp>
      <p:pic>
        <p:nvPicPr>
          <p:cNvPr id="28678" name="Picture 6"/>
          <p:cNvPicPr>
            <a:picLocks noChangeAspect="1" noChangeArrowheads="1"/>
          </p:cNvPicPr>
          <p:nvPr/>
        </p:nvPicPr>
        <p:blipFill>
          <a:blip r:embed="rId2"/>
          <a:srcRect/>
          <a:stretch>
            <a:fillRect/>
          </a:stretch>
        </p:blipFill>
        <p:spPr bwMode="auto">
          <a:xfrm>
            <a:off x="215900" y="2393950"/>
            <a:ext cx="8645525" cy="3721100"/>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a:t>
            </a:r>
            <a:r>
              <a:rPr lang="en-US" sz="2400" b="1">
                <a:solidFill>
                  <a:srgbClr val="0066FF"/>
                </a:solidFill>
                <a:latin typeface="Comic Sans MS" pitchFamily="66" charset="0"/>
              </a:rPr>
              <a:t>bug reports</a:t>
            </a:r>
            <a:endParaRPr lang="uk-UA" sz="2400" b="1">
              <a:solidFill>
                <a:srgbClr val="0066FF"/>
              </a:solidFill>
              <a:latin typeface="Comic Sans MS" pitchFamily="66" charset="0"/>
            </a:endParaRPr>
          </a:p>
        </p:txBody>
      </p:sp>
      <p:sp>
        <p:nvSpPr>
          <p:cNvPr id="29701" name="Rectangle 2"/>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400" b="1">
                <a:solidFill>
                  <a:srgbClr val="008000"/>
                </a:solidFill>
                <a:latin typeface="Comic Sans MS" pitchFamily="66" charset="0"/>
              </a:rPr>
              <a:t>Для </a:t>
            </a:r>
            <a:r>
              <a:rPr lang="en-US" sz="2400" b="1">
                <a:solidFill>
                  <a:srgbClr val="008000"/>
                </a:solidFill>
                <a:latin typeface="Comic Sans MS" pitchFamily="66" charset="0"/>
              </a:rPr>
              <a:t>user story </a:t>
            </a:r>
            <a:r>
              <a:rPr lang="uk-UA" sz="2400" b="1">
                <a:solidFill>
                  <a:srgbClr val="008000"/>
                </a:solidFill>
                <a:latin typeface="Comic Sans MS" pitchFamily="66" charset="0"/>
              </a:rPr>
              <a:t>створити </a:t>
            </a:r>
            <a:r>
              <a:rPr lang="en-US" sz="2400" b="1">
                <a:solidFill>
                  <a:srgbClr val="008000"/>
                </a:solidFill>
                <a:latin typeface="Comic Sans MS" pitchFamily="66" charset="0"/>
              </a:rPr>
              <a:t>bug reports</a:t>
            </a:r>
            <a:r>
              <a:rPr lang="uk-UA" sz="3200" b="1">
                <a:solidFill>
                  <a:srgbClr val="008000"/>
                </a:solidFill>
                <a:latin typeface="Comic Sans MS" pitchFamily="66" charset="0"/>
              </a:rPr>
              <a:t>.</a:t>
            </a:r>
          </a:p>
        </p:txBody>
      </p:sp>
      <p:pic>
        <p:nvPicPr>
          <p:cNvPr id="29704" name="Picture 8"/>
          <p:cNvPicPr>
            <a:picLocks noChangeAspect="1" noChangeArrowheads="1"/>
          </p:cNvPicPr>
          <p:nvPr/>
        </p:nvPicPr>
        <p:blipFill>
          <a:blip r:embed="rId2"/>
          <a:srcRect/>
          <a:stretch>
            <a:fillRect/>
          </a:stretch>
        </p:blipFill>
        <p:spPr bwMode="auto">
          <a:xfrm>
            <a:off x="255588" y="2265363"/>
            <a:ext cx="8535987" cy="3648075"/>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400" b="1">
                <a:solidFill>
                  <a:srgbClr val="008000"/>
                </a:solidFill>
                <a:latin typeface="Comic Sans MS" pitchFamily="66" charset="0"/>
              </a:rPr>
              <a:t>Для </a:t>
            </a:r>
            <a:r>
              <a:rPr lang="en-US" sz="2400" b="1">
                <a:solidFill>
                  <a:srgbClr val="008000"/>
                </a:solidFill>
                <a:latin typeface="Comic Sans MS" pitchFamily="66" charset="0"/>
              </a:rPr>
              <a:t>user story </a:t>
            </a:r>
            <a:r>
              <a:rPr lang="uk-UA" sz="2400" b="1">
                <a:solidFill>
                  <a:srgbClr val="008000"/>
                </a:solidFill>
                <a:latin typeface="Comic Sans MS" pitchFamily="66" charset="0"/>
              </a:rPr>
              <a:t>створити </a:t>
            </a:r>
            <a:r>
              <a:rPr lang="en-US" sz="2400" b="1">
                <a:solidFill>
                  <a:srgbClr val="008000"/>
                </a:solidFill>
                <a:latin typeface="Comic Sans MS" pitchFamily="66" charset="0"/>
              </a:rPr>
              <a:t>bug reports</a:t>
            </a:r>
            <a:r>
              <a:rPr lang="uk-UA" sz="2400" b="1">
                <a:solidFill>
                  <a:srgbClr val="008000"/>
                </a:solidFill>
                <a:latin typeface="Comic Sans MS" pitchFamily="66" charset="0"/>
              </a:rPr>
              <a:t>.</a:t>
            </a:r>
          </a:p>
        </p:txBody>
      </p:sp>
      <p:sp>
        <p:nvSpPr>
          <p:cNvPr id="30722" name="Rectangle 5"/>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a:t>
            </a:r>
            <a:r>
              <a:rPr lang="en-US" sz="2400" b="1">
                <a:solidFill>
                  <a:srgbClr val="0066FF"/>
                </a:solidFill>
                <a:latin typeface="Comic Sans MS" pitchFamily="66" charset="0"/>
              </a:rPr>
              <a:t>bug reports</a:t>
            </a:r>
            <a:endParaRPr lang="uk-UA" sz="2400" b="1">
              <a:solidFill>
                <a:srgbClr val="0066FF"/>
              </a:solidFill>
              <a:latin typeface="Comic Sans MS" pitchFamily="66" charset="0"/>
            </a:endParaRPr>
          </a:p>
        </p:txBody>
      </p:sp>
      <p:pic>
        <p:nvPicPr>
          <p:cNvPr id="30725" name="Picture 5"/>
          <p:cNvPicPr>
            <a:picLocks noChangeAspect="1" noChangeArrowheads="1"/>
          </p:cNvPicPr>
          <p:nvPr/>
        </p:nvPicPr>
        <p:blipFill>
          <a:blip r:embed="rId2"/>
          <a:srcRect/>
          <a:stretch>
            <a:fillRect/>
          </a:stretch>
        </p:blipFill>
        <p:spPr bwMode="auto">
          <a:xfrm>
            <a:off x="277813" y="2228850"/>
            <a:ext cx="8612187" cy="3898900"/>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400" b="1">
                <a:solidFill>
                  <a:srgbClr val="008000"/>
                </a:solidFill>
                <a:latin typeface="Comic Sans MS" pitchFamily="66" charset="0"/>
              </a:rPr>
              <a:t>Для </a:t>
            </a:r>
            <a:r>
              <a:rPr lang="en-US" sz="2400" b="1">
                <a:solidFill>
                  <a:srgbClr val="008000"/>
                </a:solidFill>
                <a:latin typeface="Comic Sans MS" pitchFamily="66" charset="0"/>
              </a:rPr>
              <a:t>user story </a:t>
            </a:r>
            <a:r>
              <a:rPr lang="uk-UA" sz="2400" b="1">
                <a:solidFill>
                  <a:srgbClr val="008000"/>
                </a:solidFill>
                <a:latin typeface="Comic Sans MS" pitchFamily="66" charset="0"/>
              </a:rPr>
              <a:t>створити </a:t>
            </a:r>
            <a:r>
              <a:rPr lang="en-US" sz="2400" b="1">
                <a:solidFill>
                  <a:srgbClr val="008000"/>
                </a:solidFill>
                <a:latin typeface="Comic Sans MS" pitchFamily="66" charset="0"/>
              </a:rPr>
              <a:t>bug reports</a:t>
            </a:r>
            <a:r>
              <a:rPr lang="uk-UA" sz="2400" b="1">
                <a:solidFill>
                  <a:srgbClr val="008000"/>
                </a:solidFill>
                <a:latin typeface="Comic Sans MS" pitchFamily="66" charset="0"/>
              </a:rPr>
              <a:t>.</a:t>
            </a:r>
          </a:p>
        </p:txBody>
      </p:sp>
      <p:sp>
        <p:nvSpPr>
          <p:cNvPr id="31746" name="Rectangle 5"/>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a:t>
            </a:r>
            <a:r>
              <a:rPr lang="en-US" sz="2400" b="1">
                <a:solidFill>
                  <a:srgbClr val="0066FF"/>
                </a:solidFill>
                <a:latin typeface="Comic Sans MS" pitchFamily="66" charset="0"/>
              </a:rPr>
              <a:t>bug reports</a:t>
            </a:r>
            <a:endParaRPr lang="uk-UA" sz="2400" b="1">
              <a:solidFill>
                <a:srgbClr val="0066FF"/>
              </a:solidFill>
              <a:latin typeface="Comic Sans MS" pitchFamily="66" charset="0"/>
            </a:endParaRPr>
          </a:p>
        </p:txBody>
      </p:sp>
      <p:pic>
        <p:nvPicPr>
          <p:cNvPr id="31749" name="Picture 5"/>
          <p:cNvPicPr>
            <a:picLocks noChangeAspect="1" noChangeArrowheads="1"/>
          </p:cNvPicPr>
          <p:nvPr/>
        </p:nvPicPr>
        <p:blipFill>
          <a:blip r:embed="rId2"/>
          <a:srcRect/>
          <a:stretch>
            <a:fillRect/>
          </a:stretch>
        </p:blipFill>
        <p:spPr bwMode="auto">
          <a:xfrm>
            <a:off x="368300" y="1933575"/>
            <a:ext cx="8356600" cy="3863975"/>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400" b="1">
                <a:solidFill>
                  <a:srgbClr val="008000"/>
                </a:solidFill>
                <a:latin typeface="Comic Sans MS" pitchFamily="66" charset="0"/>
              </a:rPr>
              <a:t>Для </a:t>
            </a:r>
            <a:r>
              <a:rPr lang="en-US" sz="2400" b="1">
                <a:solidFill>
                  <a:srgbClr val="008000"/>
                </a:solidFill>
                <a:latin typeface="Comic Sans MS" pitchFamily="66" charset="0"/>
              </a:rPr>
              <a:t>user story </a:t>
            </a:r>
            <a:r>
              <a:rPr lang="uk-UA" sz="2400" b="1">
                <a:solidFill>
                  <a:srgbClr val="008000"/>
                </a:solidFill>
                <a:latin typeface="Comic Sans MS" pitchFamily="66" charset="0"/>
              </a:rPr>
              <a:t>створити </a:t>
            </a:r>
            <a:r>
              <a:rPr lang="en-US" sz="2400" b="1">
                <a:solidFill>
                  <a:srgbClr val="008000"/>
                </a:solidFill>
                <a:latin typeface="Comic Sans MS" pitchFamily="66" charset="0"/>
              </a:rPr>
              <a:t>bug reports</a:t>
            </a:r>
            <a:r>
              <a:rPr lang="uk-UA" sz="2400" b="1">
                <a:solidFill>
                  <a:srgbClr val="008000"/>
                </a:solidFill>
                <a:latin typeface="Comic Sans MS" pitchFamily="66" charset="0"/>
              </a:rPr>
              <a:t>.</a:t>
            </a:r>
          </a:p>
        </p:txBody>
      </p:sp>
      <p:sp>
        <p:nvSpPr>
          <p:cNvPr id="32770" name="Rectangle 5"/>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a:t>
            </a:r>
            <a:r>
              <a:rPr lang="en-US" sz="2400" b="1">
                <a:solidFill>
                  <a:srgbClr val="0066FF"/>
                </a:solidFill>
                <a:latin typeface="Comic Sans MS" pitchFamily="66" charset="0"/>
              </a:rPr>
              <a:t>bug reports</a:t>
            </a:r>
            <a:endParaRPr lang="uk-UA" sz="2400" b="1">
              <a:solidFill>
                <a:srgbClr val="0066FF"/>
              </a:solidFill>
              <a:latin typeface="Comic Sans MS" pitchFamily="66" charset="0"/>
            </a:endParaRPr>
          </a:p>
        </p:txBody>
      </p:sp>
      <p:pic>
        <p:nvPicPr>
          <p:cNvPr id="32773" name="Picture 5"/>
          <p:cNvPicPr>
            <a:picLocks noChangeAspect="1" noChangeArrowheads="1"/>
          </p:cNvPicPr>
          <p:nvPr/>
        </p:nvPicPr>
        <p:blipFill>
          <a:blip r:embed="rId2"/>
          <a:srcRect/>
          <a:stretch>
            <a:fillRect/>
          </a:stretch>
        </p:blipFill>
        <p:spPr bwMode="auto">
          <a:xfrm>
            <a:off x="471488" y="2341563"/>
            <a:ext cx="8429625" cy="3465512"/>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акс">
  <a:themeElements>
    <a:clrScheme name="Паралакс">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Паралакс">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794</TotalTime>
  <Words>248</Words>
  <Application>Microsoft Office PowerPoint</Application>
  <PresentationFormat>Екран (4:3)</PresentationFormat>
  <Paragraphs>29</Paragraphs>
  <Slides>14</Slides>
  <Notes>1</Notes>
  <HiddenSlides>0</HiddenSlides>
  <MMClips>0</MMClips>
  <ScaleCrop>false</ScaleCrop>
  <HeadingPairs>
    <vt:vector size="6" baseType="variant">
      <vt:variant>
        <vt:lpstr>Використані шрифти</vt:lpstr>
      </vt:variant>
      <vt:variant>
        <vt:i4>5</vt:i4>
      </vt:variant>
      <vt:variant>
        <vt:lpstr>Шаблон оформлення</vt:lpstr>
      </vt:variant>
      <vt:variant>
        <vt:i4>5</vt:i4>
      </vt:variant>
      <vt:variant>
        <vt:lpstr>Заголовки слайдів</vt:lpstr>
      </vt:variant>
      <vt:variant>
        <vt:i4>14</vt:i4>
      </vt:variant>
    </vt:vector>
  </HeadingPairs>
  <TitlesOfParts>
    <vt:vector size="24" baseType="lpstr">
      <vt:lpstr>Arial</vt:lpstr>
      <vt:lpstr>Corbel</vt:lpstr>
      <vt:lpstr>Calibri</vt:lpstr>
      <vt:lpstr>Comic Sans MS</vt:lpstr>
      <vt:lpstr>Cambria</vt:lpstr>
      <vt:lpstr>Паралакс</vt:lpstr>
      <vt:lpstr>Паралакс</vt:lpstr>
      <vt:lpstr>Паралакс</vt:lpstr>
      <vt:lpstr>Паралакс</vt:lpstr>
      <vt:lpstr>Паралакс</vt:lpstr>
      <vt:lpstr>Створення Bug Reports</vt:lpstr>
      <vt:lpstr>Завдання:</vt:lpstr>
      <vt:lpstr>Постановка завдання для User Story</vt:lpstr>
      <vt:lpstr>Створення bug reports в додатку Redmine</vt:lpstr>
      <vt:lpstr>Для user story створити bug reports.</vt:lpstr>
      <vt:lpstr>Слайд 6</vt:lpstr>
      <vt:lpstr>Слайд 7</vt:lpstr>
      <vt:lpstr>Слайд 8</vt:lpstr>
      <vt:lpstr>Слайд 9</vt:lpstr>
      <vt:lpstr>Слайд 10</vt:lpstr>
      <vt:lpstr>Слайд 11</vt:lpstr>
      <vt:lpstr>Перелік збережених bug reports</vt:lpstr>
      <vt:lpstr>Вигляд bug reports в Redmine</vt:lpstr>
      <vt:lpstr>Слайд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Igor</cp:lastModifiedBy>
  <cp:revision>6</cp:revision>
  <dcterms:created xsi:type="dcterms:W3CDTF">2014-09-16T21:33:07Z</dcterms:created>
  <dcterms:modified xsi:type="dcterms:W3CDTF">2016-06-09T04:39:00Z</dcterms:modified>
</cp:coreProperties>
</file>