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19"/>
  </p:notes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D03"/>
    <a:srgbClr val="008000"/>
    <a:srgbClr val="FF9900"/>
    <a:srgbClr val="1C1C1C"/>
    <a:srgbClr val="FF3300"/>
    <a:srgbClr val="0066FF"/>
    <a:srgbClr val="0099CC"/>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5" d="100"/>
          <a:sy n="75" d="100"/>
        </p:scale>
        <p:origin x="-552" y="-8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uk-UA"/>
          </a:p>
        </p:txBody>
      </p:sp>
      <p:sp>
        <p:nvSpPr>
          <p:cNvPr id="3" name="Місце для дати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42FC6EA-6857-49EB-BF2F-CE747F694ACA}" type="datetimeFigureOut">
              <a:rPr lang="en-US"/>
              <a:pPr>
                <a:defRPr/>
              </a:pPr>
              <a:t>6/2/2016</a:t>
            </a:fld>
            <a:endParaRPr lang="uk-UA"/>
          </a:p>
        </p:txBody>
      </p:sp>
      <p:sp>
        <p:nvSpPr>
          <p:cNvPr id="4" name="Місце для зображення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uk-UA" noProof="0"/>
          </a:p>
        </p:txBody>
      </p:sp>
      <p:sp>
        <p:nvSpPr>
          <p:cNvPr id="5" name="Місце для нотаток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uk-UA" noProof="0"/>
              <a:t>Редагувати стиль зразка тексту</a:t>
            </a:r>
          </a:p>
          <a:p>
            <a:pPr lvl="1"/>
            <a:r>
              <a:rPr lang="uk-UA" noProof="0"/>
              <a:t>Другий рівень</a:t>
            </a:r>
          </a:p>
          <a:p>
            <a:pPr lvl="2"/>
            <a:r>
              <a:rPr lang="uk-UA" noProof="0"/>
              <a:t>Третій рівень</a:t>
            </a:r>
          </a:p>
          <a:p>
            <a:pPr lvl="3"/>
            <a:r>
              <a:rPr lang="uk-UA" noProof="0"/>
              <a:t>Четвертий рівень</a:t>
            </a:r>
          </a:p>
          <a:p>
            <a:pPr lvl="4"/>
            <a:r>
              <a:rPr lang="uk-UA" noProof="0"/>
              <a:t>П’ятий рівень</a:t>
            </a:r>
          </a:p>
        </p:txBody>
      </p:sp>
      <p:sp>
        <p:nvSpPr>
          <p:cNvPr id="6" name="Місце для нижнього колонтитула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uk-UA"/>
          </a:p>
        </p:txBody>
      </p:sp>
      <p:sp>
        <p:nvSpPr>
          <p:cNvPr id="7" name="Місце для номера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9D2DC5B2-968F-46A6-BD9C-F74AE3AC9C33}" type="slidenum">
              <a:rPr lang="en-US"/>
              <a:pPr>
                <a:defRPr/>
              </a:pPr>
              <a:t>‹№›</a:t>
            </a:fld>
            <a:endParaRPr lang="uk-UA"/>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Місце для зображення 1"/>
          <p:cNvSpPr>
            <a:spLocks noGrp="1" noRot="1" noChangeAspect="1"/>
          </p:cNvSpPr>
          <p:nvPr>
            <p:ph type="sldImg"/>
          </p:nvPr>
        </p:nvSpPr>
        <p:spPr bwMode="auto">
          <a:noFill/>
          <a:ln>
            <a:solidFill>
              <a:srgbClr val="000000"/>
            </a:solidFill>
            <a:miter lim="800000"/>
            <a:headEnd/>
            <a:tailEnd/>
          </a:ln>
        </p:spPr>
      </p:sp>
      <p:sp>
        <p:nvSpPr>
          <p:cNvPr id="21506" name="Місце для нотаток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uk-UA" smtClean="0"/>
          </a:p>
        </p:txBody>
      </p:sp>
      <p:sp>
        <p:nvSpPr>
          <p:cNvPr id="21507" name="Місце для номера слайда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C93A02B-982B-4078-B406-F022738AD3A3}" type="slidenum">
              <a:rPr lang="en-US" smtClean="0">
                <a:cs typeface="Arial" charset="0"/>
              </a:rPr>
              <a:pPr fontAlgn="base">
                <a:spcBef>
                  <a:spcPct val="0"/>
                </a:spcBef>
                <a:spcAft>
                  <a:spcPct val="0"/>
                </a:spcAft>
                <a:defRPr/>
              </a:pPr>
              <a:t>1</a:t>
            </a:fld>
            <a:endParaRPr lang="uk-UA" smtClean="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ий слайд">
    <p:spTree>
      <p:nvGrpSpPr>
        <p:cNvPr id="1" name=""/>
        <p:cNvGrpSpPr/>
        <p:nvPr/>
      </p:nvGrpSpPr>
      <p:grpSpPr>
        <a:xfrm>
          <a:off x="0" y="0"/>
          <a:ext cx="0" cy="0"/>
          <a:chOff x="0" y="0"/>
          <a:chExt cx="0" cy="0"/>
        </a:xfrm>
      </p:grpSpPr>
      <p:grpSp>
        <p:nvGrpSpPr>
          <p:cNvPr id="4" name="Group 24"/>
          <p:cNvGrpSpPr>
            <a:grpSpLocks/>
          </p:cNvGrpSpPr>
          <p:nvPr/>
        </p:nvGrpSpPr>
        <p:grpSpPr bwMode="auto">
          <a:xfrm>
            <a:off x="203200" y="0"/>
            <a:ext cx="3778250" cy="6858000"/>
            <a:chOff x="203200" y="0"/>
            <a:chExt cx="3778250" cy="6858001"/>
          </a:xfrm>
        </p:grpSpPr>
        <p:sp>
          <p:nvSpPr>
            <p:cNvPr id="5" name="Freeform 6"/>
            <p:cNvSpPr>
              <a:spLocks/>
            </p:cNvSpPr>
            <p:nvPr/>
          </p:nvSpPr>
          <p:spPr bwMode="auto">
            <a:xfrm>
              <a:off x="641350" y="0"/>
              <a:ext cx="1365250" cy="3971926"/>
            </a:xfrm>
            <a:custGeom>
              <a:avLst/>
              <a:gdLst>
                <a:gd name="T0" fmla="*/ 0 w 860"/>
                <a:gd name="T1" fmla="*/ 0 h 2502"/>
                <a:gd name="T2" fmla="*/ 860 w 860"/>
                <a:gd name="T3" fmla="*/ 2502 h 2502"/>
              </a:gdLst>
              <a:ahLst/>
              <a:cxnLst>
                <a:cxn ang="0">
                  <a:pos x="0" y="2445"/>
                </a:cxn>
                <a:cxn ang="0">
                  <a:pos x="228" y="2502"/>
                </a:cxn>
                <a:cxn ang="0">
                  <a:pos x="860" y="0"/>
                </a:cxn>
                <a:cxn ang="0">
                  <a:pos x="620" y="0"/>
                </a:cxn>
                <a:cxn ang="0">
                  <a:pos x="0" y="2445"/>
                </a:cxn>
              </a:cxnLst>
              <a:rect l="T0" t="T1" r="T2" b="T3"/>
              <a:pathLst>
                <a:path w="860" h="2502">
                  <a:moveTo>
                    <a:pt x="0" y="2445"/>
                  </a:moveTo>
                  <a:lnTo>
                    <a:pt x="228" y="2502"/>
                  </a:lnTo>
                  <a:lnTo>
                    <a:pt x="860" y="0"/>
                  </a:lnTo>
                  <a:lnTo>
                    <a:pt x="620" y="0"/>
                  </a:lnTo>
                  <a:lnTo>
                    <a:pt x="0" y="2445"/>
                  </a:lnTo>
                  <a:close/>
                </a:path>
              </a:pathLst>
            </a:custGeom>
            <a:solidFill>
              <a:schemeClr val="accent1"/>
            </a:solidFill>
            <a:ln w="9525">
              <a:noFill/>
              <a:round/>
              <a:headEnd/>
              <a:tailEnd/>
            </a:ln>
          </p:spPr>
          <p:txBody>
            <a:bodyPr/>
            <a:lstStyle/>
            <a:p>
              <a:pPr>
                <a:defRPr/>
              </a:pPr>
              <a:endParaRPr lang="uk-UA"/>
            </a:p>
          </p:txBody>
        </p:sp>
        <p:sp>
          <p:nvSpPr>
            <p:cNvPr id="6" name="Freeform 7"/>
            <p:cNvSpPr/>
            <p:nvPr/>
          </p:nvSpPr>
          <p:spPr bwMode="auto">
            <a:xfrm>
              <a:off x="203200" y="0"/>
              <a:ext cx="1336675" cy="3862389"/>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7" name="Freeform 8"/>
            <p:cNvSpPr/>
            <p:nvPr/>
          </p:nvSpPr>
          <p:spPr bwMode="auto">
            <a:xfrm>
              <a:off x="207963" y="3776664"/>
              <a:ext cx="1936750" cy="3081337"/>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8" name="Freeform 9"/>
            <p:cNvSpPr/>
            <p:nvPr/>
          </p:nvSpPr>
          <p:spPr bwMode="auto">
            <a:xfrm>
              <a:off x="646113" y="3886201"/>
              <a:ext cx="2373312"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9" name="Freeform 10"/>
            <p:cNvSpPr/>
            <p:nvPr/>
          </p:nvSpPr>
          <p:spPr bwMode="auto">
            <a:xfrm>
              <a:off x="641350" y="3881439"/>
              <a:ext cx="3340100" cy="2976562"/>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10" name="Freeform 11"/>
            <p:cNvSpPr/>
            <p:nvPr/>
          </p:nvSpPr>
          <p:spPr bwMode="auto">
            <a:xfrm>
              <a:off x="203200" y="3771901"/>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11" name="Freeform 12"/>
          <p:cNvSpPr>
            <a:spLocks/>
          </p:cNvSpPr>
          <p:nvPr/>
        </p:nvSpPr>
        <p:spPr bwMode="auto">
          <a:xfrm>
            <a:off x="203200" y="3771900"/>
            <a:ext cx="361950" cy="90488"/>
          </a:xfrm>
          <a:custGeom>
            <a:avLst/>
            <a:gdLst>
              <a:gd name="T0" fmla="*/ 0 w 228"/>
              <a:gd name="T1" fmla="*/ 0 h 57"/>
              <a:gd name="T2" fmla="*/ 228 w 228"/>
              <a:gd name="T3" fmla="*/ 57 h 57"/>
            </a:gdLst>
            <a:ahLst/>
            <a:cxnLst>
              <a:cxn ang="0">
                <a:pos x="228" y="57"/>
              </a:cxn>
              <a:cxn ang="0">
                <a:pos x="0" y="0"/>
              </a:cxn>
              <a:cxn ang="0">
                <a:pos x="222" y="54"/>
              </a:cxn>
              <a:cxn ang="0">
                <a:pos x="228" y="57"/>
              </a:cxn>
            </a:cxnLst>
            <a:rect l="T0" t="T1" r="T2" b="T3"/>
            <a:pathLst>
              <a:path w="228" h="57">
                <a:moveTo>
                  <a:pt x="228" y="57"/>
                </a:moveTo>
                <a:lnTo>
                  <a:pt x="0" y="0"/>
                </a:lnTo>
                <a:lnTo>
                  <a:pt x="222" y="54"/>
                </a:lnTo>
                <a:lnTo>
                  <a:pt x="228" y="57"/>
                </a:lnTo>
                <a:close/>
              </a:path>
            </a:pathLst>
          </a:custGeom>
          <a:solidFill>
            <a:srgbClr val="29ABE2"/>
          </a:solidFill>
          <a:ln w="9525">
            <a:noFill/>
            <a:round/>
            <a:headEnd/>
            <a:tailEnd/>
          </a:ln>
        </p:spPr>
        <p:txBody>
          <a:bodyPr/>
          <a:lstStyle/>
          <a:p>
            <a:pPr>
              <a:defRPr/>
            </a:pPr>
            <a:endParaRPr lang="uk-UA"/>
          </a:p>
        </p:txBody>
      </p:sp>
      <p:sp>
        <p:nvSpPr>
          <p:cNvPr id="12" name="Freeform 13"/>
          <p:cNvSpPr>
            <a:spLocks/>
          </p:cNvSpPr>
          <p:nvPr/>
        </p:nvSpPr>
        <p:spPr bwMode="auto">
          <a:xfrm>
            <a:off x="560388" y="3867150"/>
            <a:ext cx="61912" cy="80963"/>
          </a:xfrm>
          <a:custGeom>
            <a:avLst/>
            <a:gdLst>
              <a:gd name="T0" fmla="*/ 0 w 39"/>
              <a:gd name="T1" fmla="*/ 0 h 51"/>
              <a:gd name="T2" fmla="*/ 39 w 39"/>
              <a:gd name="T3" fmla="*/ 51 h 51"/>
            </a:gdLst>
            <a:ahLst/>
            <a:cxnLst>
              <a:cxn ang="0">
                <a:pos x="0" y="0"/>
              </a:cxn>
              <a:cxn ang="0">
                <a:pos x="39" y="51"/>
              </a:cxn>
              <a:cxn ang="0">
                <a:pos x="3" y="0"/>
              </a:cxn>
              <a:cxn ang="0">
                <a:pos x="0" y="0"/>
              </a:cxn>
            </a:cxnLst>
            <a:rect l="T0" t="T1" r="T2" b="T3"/>
            <a:pathLst>
              <a:path w="39" h="51">
                <a:moveTo>
                  <a:pt x="0" y="0"/>
                </a:moveTo>
                <a:lnTo>
                  <a:pt x="39" y="51"/>
                </a:lnTo>
                <a:lnTo>
                  <a:pt x="3" y="0"/>
                </a:lnTo>
                <a:lnTo>
                  <a:pt x="0" y="0"/>
                </a:lnTo>
                <a:close/>
              </a:path>
            </a:pathLst>
          </a:custGeom>
          <a:solidFill>
            <a:srgbClr val="29ABE2"/>
          </a:solidFill>
          <a:ln w="9525">
            <a:noFill/>
            <a:round/>
            <a:headEnd/>
            <a:tailEnd/>
          </a:ln>
        </p:spPr>
        <p:txBody>
          <a:bodyPr/>
          <a:lstStyle/>
          <a:p>
            <a:pPr>
              <a:defRPr/>
            </a:pPr>
            <a:endParaRPr lang="uk-UA"/>
          </a:p>
        </p:txBody>
      </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uk-UA" dirty="0"/>
              <a:t>Зразок заголовка</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uk-UA" dirty="0"/>
              <a:t>Клацніть, щоб редагувати стиль зразка підзаголовка</a:t>
            </a:r>
            <a:endParaRPr lang="en-US" dirty="0"/>
          </a:p>
        </p:txBody>
      </p:sp>
      <p:sp>
        <p:nvSpPr>
          <p:cNvPr id="13" name="Date Placeholder 3"/>
          <p:cNvSpPr>
            <a:spLocks noGrp="1"/>
          </p:cNvSpPr>
          <p:nvPr>
            <p:ph type="dt" sz="half" idx="10"/>
          </p:nvPr>
        </p:nvSpPr>
        <p:spPr>
          <a:xfrm>
            <a:off x="7326313" y="6116638"/>
            <a:ext cx="857250" cy="365125"/>
          </a:xfrm>
        </p:spPr>
        <p:txBody>
          <a:bodyPr/>
          <a:lstStyle>
            <a:lvl1pPr>
              <a:defRPr/>
            </a:lvl1pPr>
          </a:lstStyle>
          <a:p>
            <a:pPr>
              <a:defRPr/>
            </a:pPr>
            <a:fld id="{C8DA2AEA-BFF3-43DB-A0C7-56766F9680E9}" type="datetimeFigureOut">
              <a:rPr lang="en-US"/>
              <a:pPr>
                <a:defRPr/>
              </a:pPr>
              <a:t>6/2/2016</a:t>
            </a:fld>
            <a:endParaRPr lang="en-US" dirty="0"/>
          </a:p>
        </p:txBody>
      </p:sp>
      <p:sp>
        <p:nvSpPr>
          <p:cNvPr id="14" name="Footer Placeholder 4"/>
          <p:cNvSpPr>
            <a:spLocks noGrp="1"/>
          </p:cNvSpPr>
          <p:nvPr>
            <p:ph type="ftr" sz="quarter" idx="11"/>
          </p:nvPr>
        </p:nvSpPr>
        <p:spPr>
          <a:xfrm>
            <a:off x="3624263" y="6116638"/>
            <a:ext cx="3608387" cy="365125"/>
          </a:xfrm>
        </p:spPr>
        <p:txBody>
          <a:bodyPr/>
          <a:lstStyle>
            <a:lvl1pPr>
              <a:defRPr/>
            </a:lvl1pPr>
          </a:lstStyle>
          <a:p>
            <a:pPr>
              <a:defRPr/>
            </a:pPr>
            <a:endParaRPr lang="en-US"/>
          </a:p>
        </p:txBody>
      </p:sp>
      <p:sp>
        <p:nvSpPr>
          <p:cNvPr id="15" name="Slide Number Placeholder 5"/>
          <p:cNvSpPr>
            <a:spLocks noGrp="1"/>
          </p:cNvSpPr>
          <p:nvPr>
            <p:ph type="sldNum" sz="quarter" idx="12"/>
          </p:nvPr>
        </p:nvSpPr>
        <p:spPr>
          <a:xfrm>
            <a:off x="8275638" y="6116638"/>
            <a:ext cx="411162" cy="365125"/>
          </a:xfrm>
        </p:spPr>
        <p:txBody>
          <a:bodyPr/>
          <a:lstStyle>
            <a:lvl1pPr>
              <a:defRPr/>
            </a:lvl1pPr>
          </a:lstStyle>
          <a:p>
            <a:pPr>
              <a:defRPr/>
            </a:pPr>
            <a:fld id="{D7865E1B-19E0-4E14-957E-03D603A47B5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 фотографія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uk-UA" dirty="0"/>
              <a:t>Зразок заголовка</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uk-UA" noProof="0" dirty="0"/>
              <a:t>Клацніть піктограму, щоб додати зображення</a:t>
            </a:r>
            <a:endParaRPr lang="en-US" noProof="0"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dirty="0"/>
              <a:t>Редагувати стиль зразка тексту</a:t>
            </a:r>
          </a:p>
        </p:txBody>
      </p:sp>
      <p:sp>
        <p:nvSpPr>
          <p:cNvPr id="5" name="Date Placeholder 3"/>
          <p:cNvSpPr>
            <a:spLocks noGrp="1"/>
          </p:cNvSpPr>
          <p:nvPr>
            <p:ph type="dt" sz="half" idx="10"/>
          </p:nvPr>
        </p:nvSpPr>
        <p:spPr/>
        <p:txBody>
          <a:bodyPr/>
          <a:lstStyle>
            <a:lvl1pPr>
              <a:defRPr/>
            </a:lvl1pPr>
          </a:lstStyle>
          <a:p>
            <a:pPr>
              <a:defRPr/>
            </a:pPr>
            <a:fld id="{43DB33FD-8A33-4985-8D53-29616456C8D2}" type="datetimeFigureOut">
              <a:rPr lang="en-US"/>
              <a:pPr>
                <a:defRPr/>
              </a:pPr>
              <a:t>6/2/2016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73F2A35-BCE9-4E96-B6EE-9721AA6C7D6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Назва та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ormAutofit/>
          </a:bodyPr>
          <a:lstStyle>
            <a:lvl1pPr algn="ctr">
              <a:defRPr sz="3200" b="0" cap="none"/>
            </a:lvl1pPr>
          </a:lstStyle>
          <a:p>
            <a:r>
              <a:rPr lang="uk-UA" dirty="0"/>
              <a:t>Зразок заголовка</a:t>
            </a:r>
            <a:endParaRPr lang="en-US" dirty="0"/>
          </a:p>
        </p:txBody>
      </p:sp>
      <p:sp>
        <p:nvSpPr>
          <p:cNvPr id="3" name="Text Placeholder 2"/>
          <p:cNvSpPr>
            <a:spLocks noGrp="1"/>
          </p:cNvSpPr>
          <p:nvPr>
            <p:ph type="body" idx="1"/>
          </p:nvPr>
        </p:nvSpPr>
        <p:spPr>
          <a:xfrm>
            <a:off x="1113524" y="4343400"/>
            <a:ext cx="7515992" cy="1447800"/>
          </a:xfr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dirty="0"/>
              <a:t>Редагувати стиль зразка тексту</a:t>
            </a:r>
          </a:p>
        </p:txBody>
      </p:sp>
      <p:sp>
        <p:nvSpPr>
          <p:cNvPr id="4" name="Date Placeholder 3"/>
          <p:cNvSpPr>
            <a:spLocks noGrp="1"/>
          </p:cNvSpPr>
          <p:nvPr>
            <p:ph type="dt" sz="half" idx="10"/>
          </p:nvPr>
        </p:nvSpPr>
        <p:spPr/>
        <p:txBody>
          <a:bodyPr/>
          <a:lstStyle>
            <a:lvl1pPr>
              <a:defRPr/>
            </a:lvl1pPr>
          </a:lstStyle>
          <a:p>
            <a:pPr>
              <a:defRPr/>
            </a:pPr>
            <a:fld id="{A7CA3C1C-0B97-4672-9791-49C6BA8B9800}" type="datetimeFigureOut">
              <a:rPr lang="en-US"/>
              <a:pPr>
                <a:defRPr/>
              </a:pPr>
              <a:t>6/2/2016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E08553C-A1B3-4D9D-8047-2EF2A1E33CCE}"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з підписом">
    <p:spTree>
      <p:nvGrpSpPr>
        <p:cNvPr id="1" name=""/>
        <p:cNvGrpSpPr/>
        <p:nvPr/>
      </p:nvGrpSpPr>
      <p:grpSpPr>
        <a:xfrm>
          <a:off x="0" y="0"/>
          <a:ext cx="0" cy="0"/>
          <a:chOff x="0" y="0"/>
          <a:chExt cx="0" cy="0"/>
        </a:xfrm>
      </p:grpSpPr>
      <p:sp>
        <p:nvSpPr>
          <p:cNvPr id="5" name="TextBox 13"/>
          <p:cNvSpPr txBox="1"/>
          <p:nvPr/>
        </p:nvSpPr>
        <p:spPr>
          <a:xfrm>
            <a:off x="969963" y="8636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fontAlgn="auto">
              <a:spcAft>
                <a:spcPts val="0"/>
              </a:spcAft>
              <a:defRPr/>
            </a:pPr>
            <a:r>
              <a:rPr lang="en-US" sz="8000" dirty="0">
                <a:effectLst/>
                <a:latin typeface="+mn-lt"/>
                <a:cs typeface="+mn-cs"/>
              </a:rPr>
              <a:t>“</a:t>
            </a:r>
          </a:p>
        </p:txBody>
      </p:sp>
      <p:sp>
        <p:nvSpPr>
          <p:cNvPr id="6" name="TextBox 14"/>
          <p:cNvSpPr txBox="1"/>
          <p:nvPr/>
        </p:nvSpPr>
        <p:spPr>
          <a:xfrm>
            <a:off x="8172450" y="28194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fontAlgn="auto">
              <a:spcAft>
                <a:spcPts val="0"/>
              </a:spcAft>
              <a:defRPr/>
            </a:pPr>
            <a:r>
              <a:rPr lang="en-US" sz="8000" dirty="0">
                <a:effectLst/>
                <a:latin typeface="+mn-lt"/>
                <a:cs typeface="+mn-cs"/>
              </a:rPr>
              <a:t>”</a:t>
            </a:r>
          </a:p>
        </p:txBody>
      </p:sp>
      <p:sp>
        <p:nvSpPr>
          <p:cNvPr id="2" name="Title 1"/>
          <p:cNvSpPr>
            <a:spLocks noGrp="1"/>
          </p:cNvSpPr>
          <p:nvPr>
            <p:ph type="title"/>
          </p:nvPr>
        </p:nvSpPr>
        <p:spPr>
          <a:xfrm>
            <a:off x="1426741" y="685801"/>
            <a:ext cx="6974115" cy="2743199"/>
          </a:xfrm>
        </p:spPr>
        <p:txBody>
          <a:bodyPr>
            <a:normAutofit/>
          </a:bodyPr>
          <a:lstStyle>
            <a:lvl1pPr algn="ctr">
              <a:defRPr sz="3200" b="0" cap="none">
                <a:solidFill>
                  <a:schemeClr val="tx1"/>
                </a:solidFill>
              </a:defRPr>
            </a:lvl1pPr>
          </a:lstStyle>
          <a:p>
            <a:r>
              <a:rPr lang="uk-UA" dirty="0"/>
              <a:t>Зразок заголовка</a:t>
            </a:r>
            <a:endParaRPr lang="en-US" dirty="0"/>
          </a:p>
        </p:txBody>
      </p:sp>
      <p:sp>
        <p:nvSpPr>
          <p:cNvPr id="10" name="Text Placeholder 9"/>
          <p:cNvSpPr>
            <a:spLocks noGrp="1"/>
          </p:cNvSpPr>
          <p:nvPr>
            <p:ph type="body" sz="quarter" idx="13"/>
          </p:nvPr>
        </p:nvSpPr>
        <p:spPr>
          <a:xfrm>
            <a:off x="1598235" y="3428999"/>
            <a:ext cx="6631128" cy="381000"/>
          </a:xfr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uk-UA" dirty="0"/>
              <a:t>Редагувати стиль зразка тексту</a:t>
            </a:r>
          </a:p>
        </p:txBody>
      </p:sp>
      <p:sp>
        <p:nvSpPr>
          <p:cNvPr id="3" name="Text Placeholder 2"/>
          <p:cNvSpPr>
            <a:spLocks noGrp="1"/>
          </p:cNvSpPr>
          <p:nvPr>
            <p:ph type="body" idx="1"/>
          </p:nvPr>
        </p:nvSpPr>
        <p:spPr>
          <a:xfrm>
            <a:off x="1113523" y="4343400"/>
            <a:ext cx="7515991" cy="1447800"/>
          </a:xfr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dirty="0"/>
              <a:t>Редагувати стиль зразка тексту</a:t>
            </a:r>
          </a:p>
        </p:txBody>
      </p:sp>
      <p:sp>
        <p:nvSpPr>
          <p:cNvPr id="7" name="Date Placeholder 3"/>
          <p:cNvSpPr>
            <a:spLocks noGrp="1"/>
          </p:cNvSpPr>
          <p:nvPr>
            <p:ph type="dt" sz="half" idx="14"/>
          </p:nvPr>
        </p:nvSpPr>
        <p:spPr/>
        <p:txBody>
          <a:bodyPr/>
          <a:lstStyle>
            <a:lvl1pPr>
              <a:defRPr/>
            </a:lvl1pPr>
          </a:lstStyle>
          <a:p>
            <a:pPr>
              <a:defRPr/>
            </a:pPr>
            <a:fld id="{214E8556-0630-48CF-BD9B-5EC750267C9E}" type="datetimeFigureOut">
              <a:rPr lang="en-US"/>
              <a:pPr>
                <a:defRPr/>
              </a:pPr>
              <a:t>6/2/2016</a:t>
            </a:fld>
            <a:endParaRPr lang="en-US" dirty="0"/>
          </a:p>
        </p:txBody>
      </p:sp>
      <p:sp>
        <p:nvSpPr>
          <p:cNvPr id="8" name="Footer Placeholder 4"/>
          <p:cNvSpPr>
            <a:spLocks noGrp="1"/>
          </p:cNvSpPr>
          <p:nvPr>
            <p:ph type="ftr" sz="quarter" idx="15"/>
          </p:nvPr>
        </p:nvSpPr>
        <p:spPr/>
        <p:txBody>
          <a:bodyPr/>
          <a:lstStyle>
            <a:lvl1pPr>
              <a:defRPr/>
            </a:lvl1pPr>
          </a:lstStyle>
          <a:p>
            <a:pPr>
              <a:defRPr/>
            </a:pPr>
            <a:endParaRPr lang="en-US"/>
          </a:p>
        </p:txBody>
      </p:sp>
      <p:sp>
        <p:nvSpPr>
          <p:cNvPr id="9" name="Slide Number Placeholder 5"/>
          <p:cNvSpPr>
            <a:spLocks noGrp="1"/>
          </p:cNvSpPr>
          <p:nvPr>
            <p:ph type="sldNum" sz="quarter" idx="16"/>
          </p:nvPr>
        </p:nvSpPr>
        <p:spPr/>
        <p:txBody>
          <a:bodyPr/>
          <a:lstStyle>
            <a:lvl1pPr>
              <a:defRPr/>
            </a:lvl1pPr>
          </a:lstStyle>
          <a:p>
            <a:pPr>
              <a:defRPr/>
            </a:pPr>
            <a:fld id="{5082702B-39A0-4AFC-ABEA-B77AAE378C2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ка назви">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uk-UA" dirty="0"/>
              <a:t>Зразок заголовка</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dirty="0"/>
              <a:t>Редагувати стиль зразка тексту</a:t>
            </a:r>
          </a:p>
        </p:txBody>
      </p:sp>
      <p:sp>
        <p:nvSpPr>
          <p:cNvPr id="4" name="Date Placeholder 3"/>
          <p:cNvSpPr>
            <a:spLocks noGrp="1"/>
          </p:cNvSpPr>
          <p:nvPr>
            <p:ph type="dt" sz="half" idx="10"/>
          </p:nvPr>
        </p:nvSpPr>
        <p:spPr/>
        <p:txBody>
          <a:bodyPr/>
          <a:lstStyle>
            <a:lvl1pPr>
              <a:defRPr/>
            </a:lvl1pPr>
          </a:lstStyle>
          <a:p>
            <a:pPr>
              <a:defRPr/>
            </a:pPr>
            <a:fld id="{28B8561D-3A89-472D-A626-92D24E49241F}" type="datetimeFigureOut">
              <a:rPr lang="en-US"/>
              <a:pPr>
                <a:defRPr/>
              </a:pPr>
              <a:t>6/2/2016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5E9A823-B23D-4A62-B785-87647DC391BD}"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Картка назви цитати">
    <p:spTree>
      <p:nvGrpSpPr>
        <p:cNvPr id="1" name=""/>
        <p:cNvGrpSpPr/>
        <p:nvPr/>
      </p:nvGrpSpPr>
      <p:grpSpPr>
        <a:xfrm>
          <a:off x="0" y="0"/>
          <a:ext cx="0" cy="0"/>
          <a:chOff x="0" y="0"/>
          <a:chExt cx="0" cy="0"/>
        </a:xfrm>
      </p:grpSpPr>
      <p:sp>
        <p:nvSpPr>
          <p:cNvPr id="5" name="TextBox 13"/>
          <p:cNvSpPr txBox="1"/>
          <p:nvPr/>
        </p:nvSpPr>
        <p:spPr>
          <a:xfrm>
            <a:off x="969963" y="8636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fontAlgn="auto">
              <a:spcAft>
                <a:spcPts val="0"/>
              </a:spcAft>
              <a:defRPr/>
            </a:pPr>
            <a:r>
              <a:rPr lang="en-US" sz="8000" dirty="0">
                <a:effectLst/>
                <a:latin typeface="+mn-lt"/>
                <a:cs typeface="+mn-cs"/>
              </a:rPr>
              <a:t>“</a:t>
            </a:r>
          </a:p>
        </p:txBody>
      </p:sp>
      <p:sp>
        <p:nvSpPr>
          <p:cNvPr id="6" name="TextBox 14"/>
          <p:cNvSpPr txBox="1"/>
          <p:nvPr/>
        </p:nvSpPr>
        <p:spPr>
          <a:xfrm>
            <a:off x="8172450" y="28194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fontAlgn="auto">
              <a:spcAft>
                <a:spcPts val="0"/>
              </a:spcAft>
              <a:defRPr/>
            </a:pPr>
            <a:r>
              <a:rPr lang="en-US" sz="8000" dirty="0">
                <a:effectLst/>
                <a:latin typeface="+mn-lt"/>
                <a:cs typeface="+mn-cs"/>
              </a:rPr>
              <a:t>”</a:t>
            </a:r>
          </a:p>
        </p:txBody>
      </p:sp>
      <p:sp>
        <p:nvSpPr>
          <p:cNvPr id="2" name="Title 1"/>
          <p:cNvSpPr>
            <a:spLocks noGrp="1"/>
          </p:cNvSpPr>
          <p:nvPr>
            <p:ph type="title"/>
          </p:nvPr>
        </p:nvSpPr>
        <p:spPr>
          <a:xfrm>
            <a:off x="1426741" y="685801"/>
            <a:ext cx="6974115" cy="2743199"/>
          </a:xfrm>
        </p:spPr>
        <p:txBody>
          <a:bodyPr>
            <a:normAutofit/>
          </a:bodyPr>
          <a:lstStyle>
            <a:lvl1pPr algn="ctr">
              <a:defRPr sz="3200" b="0" cap="none">
                <a:solidFill>
                  <a:schemeClr val="tx1"/>
                </a:solidFill>
              </a:defRPr>
            </a:lvl1pPr>
          </a:lstStyle>
          <a:p>
            <a:r>
              <a:rPr lang="uk-UA" dirty="0"/>
              <a:t>Зразок заголовка</a:t>
            </a:r>
            <a:endParaRPr lang="en-US" dirty="0"/>
          </a:p>
        </p:txBody>
      </p:sp>
      <p:sp>
        <p:nvSpPr>
          <p:cNvPr id="10" name="Text Placeholder 9"/>
          <p:cNvSpPr>
            <a:spLocks noGrp="1"/>
          </p:cNvSpPr>
          <p:nvPr>
            <p:ph type="body" sz="quarter" idx="13"/>
          </p:nvPr>
        </p:nvSpPr>
        <p:spPr>
          <a:xfrm>
            <a:off x="1113525" y="3886200"/>
            <a:ext cx="7515990" cy="889000"/>
          </a:xfrm>
        </p:spPr>
        <p:txBody>
          <a:bodyPr rtlCol="0" anchor="b">
            <a:normAutofit/>
          </a:bodyPr>
          <a:lstStyle>
            <a:lvl1pPr algn="r">
              <a:buNone/>
              <a:defRPr lang="en-US" sz="2400" b="0" cap="none" dirty="0">
                <a:ln w="3175" cmpd="sng">
                  <a:noFill/>
                </a:ln>
                <a:solidFill>
                  <a:schemeClr val="tx1"/>
                </a:solidFill>
                <a:effectLst/>
              </a:defRPr>
            </a:lvl1pPr>
          </a:lstStyle>
          <a:p>
            <a:pPr lvl="0"/>
            <a:r>
              <a:rPr lang="uk-UA" dirty="0"/>
              <a:t>Редагувати стиль зразка тексту</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dirty="0"/>
              <a:t>Редагувати стиль зразка тексту</a:t>
            </a:r>
          </a:p>
        </p:txBody>
      </p:sp>
      <p:sp>
        <p:nvSpPr>
          <p:cNvPr id="7" name="Date Placeholder 3"/>
          <p:cNvSpPr>
            <a:spLocks noGrp="1"/>
          </p:cNvSpPr>
          <p:nvPr>
            <p:ph type="dt" sz="half" idx="14"/>
          </p:nvPr>
        </p:nvSpPr>
        <p:spPr/>
        <p:txBody>
          <a:bodyPr/>
          <a:lstStyle>
            <a:lvl1pPr>
              <a:defRPr/>
            </a:lvl1pPr>
          </a:lstStyle>
          <a:p>
            <a:pPr>
              <a:defRPr/>
            </a:pPr>
            <a:fld id="{7700A6CC-2EA0-44C9-B90B-A0B575A461B8}" type="datetimeFigureOut">
              <a:rPr lang="en-US"/>
              <a:pPr>
                <a:defRPr/>
              </a:pPr>
              <a:t>6/2/2016</a:t>
            </a:fld>
            <a:endParaRPr lang="en-US" dirty="0"/>
          </a:p>
        </p:txBody>
      </p:sp>
      <p:sp>
        <p:nvSpPr>
          <p:cNvPr id="8" name="Footer Placeholder 4"/>
          <p:cNvSpPr>
            <a:spLocks noGrp="1"/>
          </p:cNvSpPr>
          <p:nvPr>
            <p:ph type="ftr" sz="quarter" idx="15"/>
          </p:nvPr>
        </p:nvSpPr>
        <p:spPr/>
        <p:txBody>
          <a:bodyPr/>
          <a:lstStyle>
            <a:lvl1pPr>
              <a:defRPr/>
            </a:lvl1pPr>
          </a:lstStyle>
          <a:p>
            <a:pPr>
              <a:defRPr/>
            </a:pPr>
            <a:endParaRPr lang="en-US"/>
          </a:p>
        </p:txBody>
      </p:sp>
      <p:sp>
        <p:nvSpPr>
          <p:cNvPr id="9" name="Slide Number Placeholder 5"/>
          <p:cNvSpPr>
            <a:spLocks noGrp="1"/>
          </p:cNvSpPr>
          <p:nvPr>
            <p:ph type="sldNum" sz="quarter" idx="16"/>
          </p:nvPr>
        </p:nvSpPr>
        <p:spPr/>
        <p:txBody>
          <a:bodyPr/>
          <a:lstStyle>
            <a:lvl1pPr>
              <a:defRPr/>
            </a:lvl1pPr>
          </a:lstStyle>
          <a:p>
            <a:pPr>
              <a:defRPr/>
            </a:pPr>
            <a:fld id="{384A9283-FB98-4DA2-B76B-B4531BE372AB}"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Істина/хибність">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rtlCol="0">
            <a:normAutofit/>
          </a:bodyPr>
          <a:lstStyle>
            <a:lvl1pPr>
              <a:defRPr lang="en-US" b="0" dirty="0"/>
            </a:lvl1pPr>
          </a:lstStyle>
          <a:p>
            <a:pPr lvl="0"/>
            <a:r>
              <a:rPr lang="uk-UA" dirty="0"/>
              <a:t>Зразок заголовка</a:t>
            </a:r>
            <a:endParaRPr lang="en-US" dirty="0"/>
          </a:p>
        </p:txBody>
      </p:sp>
      <p:sp>
        <p:nvSpPr>
          <p:cNvPr id="10" name="Text Placeholder 9"/>
          <p:cNvSpPr>
            <a:spLocks noGrp="1"/>
          </p:cNvSpPr>
          <p:nvPr>
            <p:ph type="body" sz="quarter" idx="13"/>
          </p:nvPr>
        </p:nvSpPr>
        <p:spPr>
          <a:xfrm>
            <a:off x="1113524" y="3505200"/>
            <a:ext cx="7515992" cy="838200"/>
          </a:xfrm>
        </p:spPr>
        <p:txBody>
          <a:bodyPr rtlCol="0" anchor="b">
            <a:normAutofit/>
          </a:bodyPr>
          <a:lstStyle>
            <a:lvl1pPr>
              <a:buNone/>
              <a:defRPr lang="en-US" sz="2800" b="0" cap="none" dirty="0">
                <a:ln w="3175" cmpd="sng">
                  <a:noFill/>
                </a:ln>
                <a:solidFill>
                  <a:schemeClr val="tx1"/>
                </a:solidFill>
                <a:effectLst/>
              </a:defRPr>
            </a:lvl1pPr>
          </a:lstStyle>
          <a:p>
            <a:pPr lvl="0"/>
            <a:r>
              <a:rPr lang="uk-UA" dirty="0"/>
              <a:t>Редагувати стиль зразка тексту</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dirty="0"/>
              <a:t>Редагувати стиль зразка тексту</a:t>
            </a:r>
          </a:p>
        </p:txBody>
      </p:sp>
      <p:sp>
        <p:nvSpPr>
          <p:cNvPr id="5" name="Date Placeholder 3"/>
          <p:cNvSpPr>
            <a:spLocks noGrp="1"/>
          </p:cNvSpPr>
          <p:nvPr>
            <p:ph type="dt" sz="half" idx="14"/>
          </p:nvPr>
        </p:nvSpPr>
        <p:spPr/>
        <p:txBody>
          <a:bodyPr/>
          <a:lstStyle>
            <a:lvl1pPr>
              <a:defRPr/>
            </a:lvl1pPr>
          </a:lstStyle>
          <a:p>
            <a:pPr>
              <a:defRPr/>
            </a:pPr>
            <a:fld id="{CC827321-D2DC-49E4-B497-46B25A82E1C8}" type="datetimeFigureOut">
              <a:rPr lang="en-US"/>
              <a:pPr>
                <a:defRPr/>
              </a:pPr>
              <a:t>6/2/2016</a:t>
            </a:fld>
            <a:endParaRPr lang="en-US" dirty="0"/>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Slide Number Placeholder 5"/>
          <p:cNvSpPr>
            <a:spLocks noGrp="1"/>
          </p:cNvSpPr>
          <p:nvPr>
            <p:ph type="sldNum" sz="quarter" idx="16"/>
          </p:nvPr>
        </p:nvSpPr>
        <p:spPr/>
        <p:txBody>
          <a:bodyPr/>
          <a:lstStyle>
            <a:lvl1pPr>
              <a:defRPr/>
            </a:lvl1pPr>
          </a:lstStyle>
          <a:p>
            <a:pPr>
              <a:defRPr/>
            </a:pPr>
            <a:fld id="{A31D4EDD-6D4C-4508-851A-B9FB043E4A0B}"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uk-UA" dirty="0"/>
              <a:t>Зразок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uk-UA" dirty="0"/>
              <a:t>Редагувати стиль зразка тексту</a:t>
            </a:r>
          </a:p>
          <a:p>
            <a:pPr lvl="1"/>
            <a:r>
              <a:rPr lang="uk-UA" dirty="0"/>
              <a:t>Другий рівень</a:t>
            </a:r>
          </a:p>
          <a:p>
            <a:pPr lvl="2"/>
            <a:r>
              <a:rPr lang="uk-UA" dirty="0"/>
              <a:t>Третій рівень</a:t>
            </a:r>
          </a:p>
          <a:p>
            <a:pPr lvl="3"/>
            <a:r>
              <a:rPr lang="uk-UA" dirty="0"/>
              <a:t>Четвертий рівень</a:t>
            </a:r>
          </a:p>
          <a:p>
            <a:pPr lvl="4"/>
            <a:r>
              <a:rPr lang="uk-UA" dirty="0"/>
              <a:t>П’ятий рівень</a:t>
            </a:r>
            <a:endParaRPr lang="en-US" dirty="0"/>
          </a:p>
        </p:txBody>
      </p:sp>
      <p:sp>
        <p:nvSpPr>
          <p:cNvPr id="4" name="Date Placeholder 3"/>
          <p:cNvSpPr>
            <a:spLocks noGrp="1"/>
          </p:cNvSpPr>
          <p:nvPr>
            <p:ph type="dt" sz="half" idx="10"/>
          </p:nvPr>
        </p:nvSpPr>
        <p:spPr/>
        <p:txBody>
          <a:bodyPr/>
          <a:lstStyle>
            <a:lvl1pPr>
              <a:defRPr/>
            </a:lvl1pPr>
          </a:lstStyle>
          <a:p>
            <a:pPr>
              <a:defRPr/>
            </a:pPr>
            <a:fld id="{3153584B-4FC9-45D6-927E-E2180AF6A3A7}" type="datetimeFigureOut">
              <a:rPr lang="en-US"/>
              <a:pPr>
                <a:defRPr/>
              </a:pPr>
              <a:t>6/2/2016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7B1A9B4-FAAE-4F02-BE8B-09B369068EF3}"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uk-UA" dirty="0"/>
              <a:t>Зразок заголовка</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uk-UA" dirty="0"/>
              <a:t>Редагувати стиль зразка тексту</a:t>
            </a:r>
          </a:p>
          <a:p>
            <a:pPr lvl="1"/>
            <a:r>
              <a:rPr lang="uk-UA" dirty="0"/>
              <a:t>Другий рівень</a:t>
            </a:r>
          </a:p>
          <a:p>
            <a:pPr lvl="2"/>
            <a:r>
              <a:rPr lang="uk-UA" dirty="0"/>
              <a:t>Третій рівень</a:t>
            </a:r>
          </a:p>
          <a:p>
            <a:pPr lvl="3"/>
            <a:r>
              <a:rPr lang="uk-UA" dirty="0"/>
              <a:t>Четвертий рівень</a:t>
            </a:r>
          </a:p>
          <a:p>
            <a:pPr lvl="4"/>
            <a:r>
              <a:rPr lang="uk-UA" dirty="0"/>
              <a:t>П’ятий рівень</a:t>
            </a:r>
            <a:endParaRPr lang="en-US" dirty="0"/>
          </a:p>
        </p:txBody>
      </p:sp>
      <p:sp>
        <p:nvSpPr>
          <p:cNvPr id="4" name="Date Placeholder 3"/>
          <p:cNvSpPr>
            <a:spLocks noGrp="1"/>
          </p:cNvSpPr>
          <p:nvPr>
            <p:ph type="dt" sz="half" idx="10"/>
          </p:nvPr>
        </p:nvSpPr>
        <p:spPr/>
        <p:txBody>
          <a:bodyPr/>
          <a:lstStyle>
            <a:lvl1pPr>
              <a:defRPr/>
            </a:lvl1pPr>
          </a:lstStyle>
          <a:p>
            <a:pPr>
              <a:defRPr/>
            </a:pPr>
            <a:fld id="{5160CAD8-4E61-49FA-9C1F-55A0B901ED92}" type="datetimeFigureOut">
              <a:rPr lang="en-US"/>
              <a:pPr>
                <a:defRPr/>
              </a:pPr>
              <a:t>6/2/2016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605D071-F81D-46B8-90A4-00FFB5E6E9B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і вміст">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uk-UA" dirty="0"/>
              <a:t>Зразок заголовка</a:t>
            </a:r>
            <a:endParaRPr lang="en-US" dirty="0"/>
          </a:p>
        </p:txBody>
      </p:sp>
      <p:sp>
        <p:nvSpPr>
          <p:cNvPr id="3" name="Content Placeholder 2"/>
          <p:cNvSpPr>
            <a:spLocks noGrp="1"/>
          </p:cNvSpPr>
          <p:nvPr>
            <p:ph idx="1"/>
          </p:nvPr>
        </p:nvSpPr>
        <p:spPr>
          <a:xfrm>
            <a:off x="982133" y="2667000"/>
            <a:ext cx="7704667" cy="3332816"/>
          </a:xfrm>
        </p:spPr>
        <p:txBody>
          <a:bodyPr/>
          <a:lstStyle/>
          <a:p>
            <a:pPr lvl="0"/>
            <a:r>
              <a:rPr lang="uk-UA" dirty="0"/>
              <a:t>Редагувати стиль зразка тексту</a:t>
            </a:r>
          </a:p>
          <a:p>
            <a:pPr lvl="1"/>
            <a:r>
              <a:rPr lang="uk-UA" dirty="0"/>
              <a:t>Другий рівень</a:t>
            </a:r>
          </a:p>
          <a:p>
            <a:pPr lvl="2"/>
            <a:r>
              <a:rPr lang="uk-UA" dirty="0"/>
              <a:t>Третій рівень</a:t>
            </a:r>
          </a:p>
          <a:p>
            <a:pPr lvl="3"/>
            <a:r>
              <a:rPr lang="uk-UA" dirty="0"/>
              <a:t>Четвертий рівень</a:t>
            </a:r>
          </a:p>
          <a:p>
            <a:pPr lvl="4"/>
            <a:r>
              <a:rPr lang="uk-UA" dirty="0"/>
              <a:t>П’ятий рівень</a:t>
            </a:r>
            <a:endParaRPr lang="en-US" dirty="0"/>
          </a:p>
        </p:txBody>
      </p:sp>
      <p:sp>
        <p:nvSpPr>
          <p:cNvPr id="4" name="Date Placeholder 3"/>
          <p:cNvSpPr>
            <a:spLocks noGrp="1"/>
          </p:cNvSpPr>
          <p:nvPr>
            <p:ph type="dt" sz="half" idx="10"/>
          </p:nvPr>
        </p:nvSpPr>
        <p:spPr>
          <a:xfrm>
            <a:off x="7343775" y="6108700"/>
            <a:ext cx="857250" cy="365125"/>
          </a:xfrm>
        </p:spPr>
        <p:txBody>
          <a:bodyPr/>
          <a:lstStyle>
            <a:lvl1pPr>
              <a:defRPr/>
            </a:lvl1pPr>
          </a:lstStyle>
          <a:p>
            <a:pPr>
              <a:defRPr/>
            </a:pPr>
            <a:fld id="{53791BCD-1724-4A84-82FE-E46F2609D42E}" type="datetimeFigureOut">
              <a:rPr lang="en-US"/>
              <a:pPr>
                <a:defRPr/>
              </a:pPr>
              <a:t>6/2/2016</a:t>
            </a:fld>
            <a:endParaRPr lang="en-US" dirty="0"/>
          </a:p>
        </p:txBody>
      </p:sp>
      <p:sp>
        <p:nvSpPr>
          <p:cNvPr id="5" name="Footer Placeholder 4"/>
          <p:cNvSpPr>
            <a:spLocks noGrp="1"/>
          </p:cNvSpPr>
          <p:nvPr>
            <p:ph type="ftr" sz="quarter" idx="11"/>
          </p:nvPr>
        </p:nvSpPr>
        <p:spPr>
          <a:xfrm>
            <a:off x="1973263" y="6108700"/>
            <a:ext cx="5313362" cy="365125"/>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258175" y="6108700"/>
            <a:ext cx="428625" cy="365125"/>
          </a:xfrm>
        </p:spPr>
        <p:txBody>
          <a:bodyPr/>
          <a:lstStyle>
            <a:lvl1pPr>
              <a:defRPr/>
            </a:lvl1pPr>
          </a:lstStyle>
          <a:p>
            <a:pPr>
              <a:defRPr/>
            </a:pPr>
            <a:fld id="{5E6C949E-4E3B-433C-9E58-C7B43314C95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озділу">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uk-UA" dirty="0"/>
              <a:t>Зразок заголовка</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dirty="0"/>
              <a:t>Редагувати стиль зразка тексту</a:t>
            </a:r>
          </a:p>
        </p:txBody>
      </p:sp>
      <p:sp>
        <p:nvSpPr>
          <p:cNvPr id="4" name="Date Placeholder 3"/>
          <p:cNvSpPr>
            <a:spLocks noGrp="1"/>
          </p:cNvSpPr>
          <p:nvPr>
            <p:ph type="dt" sz="half" idx="10"/>
          </p:nvPr>
        </p:nvSpPr>
        <p:spPr/>
        <p:txBody>
          <a:bodyPr/>
          <a:lstStyle>
            <a:lvl1pPr>
              <a:defRPr/>
            </a:lvl1pPr>
          </a:lstStyle>
          <a:p>
            <a:pPr>
              <a:defRPr/>
            </a:pPr>
            <a:fld id="{8F10E5C9-8E22-45DB-BF6E-2E1931A33F2A}" type="datetimeFigureOut">
              <a:rPr lang="en-US"/>
              <a:pPr>
                <a:defRPr/>
              </a:pPr>
              <a:t>6/2/2016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34226E5-3ABA-4625-A0A4-3949F29E99D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uk-UA" dirty="0"/>
              <a:t>Зразок заголовка</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uk-UA" dirty="0"/>
              <a:t>Редагувати стиль зразка тексту</a:t>
            </a:r>
          </a:p>
          <a:p>
            <a:pPr lvl="1"/>
            <a:r>
              <a:rPr lang="uk-UA" dirty="0"/>
              <a:t>Другий рівень</a:t>
            </a:r>
          </a:p>
          <a:p>
            <a:pPr lvl="2"/>
            <a:r>
              <a:rPr lang="uk-UA" dirty="0"/>
              <a:t>Третій рівень</a:t>
            </a:r>
          </a:p>
          <a:p>
            <a:pPr lvl="3"/>
            <a:r>
              <a:rPr lang="uk-UA" dirty="0"/>
              <a:t>Четвертий рівень</a:t>
            </a:r>
          </a:p>
          <a:p>
            <a:pPr lvl="4"/>
            <a:r>
              <a:rPr lang="uk-UA" dirty="0"/>
              <a:t>П’ятий рівень</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uk-UA" dirty="0"/>
              <a:t>Редагувати стиль зразка тексту</a:t>
            </a:r>
          </a:p>
          <a:p>
            <a:pPr lvl="1"/>
            <a:r>
              <a:rPr lang="uk-UA" dirty="0"/>
              <a:t>Другий рівень</a:t>
            </a:r>
          </a:p>
          <a:p>
            <a:pPr lvl="2"/>
            <a:r>
              <a:rPr lang="uk-UA" dirty="0"/>
              <a:t>Третій рівень</a:t>
            </a:r>
          </a:p>
          <a:p>
            <a:pPr lvl="3"/>
            <a:r>
              <a:rPr lang="uk-UA" dirty="0"/>
              <a:t>Четвертий рівень</a:t>
            </a:r>
          </a:p>
          <a:p>
            <a:pPr lvl="4"/>
            <a:r>
              <a:rPr lang="uk-UA" dirty="0"/>
              <a:t>П’ятий рівень</a:t>
            </a:r>
            <a:endParaRPr lang="en-US" dirty="0"/>
          </a:p>
        </p:txBody>
      </p:sp>
      <p:sp>
        <p:nvSpPr>
          <p:cNvPr id="5" name="Date Placeholder 3"/>
          <p:cNvSpPr>
            <a:spLocks noGrp="1"/>
          </p:cNvSpPr>
          <p:nvPr>
            <p:ph type="dt" sz="half" idx="10"/>
          </p:nvPr>
        </p:nvSpPr>
        <p:spPr/>
        <p:txBody>
          <a:bodyPr/>
          <a:lstStyle>
            <a:lvl1pPr>
              <a:defRPr/>
            </a:lvl1pPr>
          </a:lstStyle>
          <a:p>
            <a:pPr>
              <a:defRPr/>
            </a:pPr>
            <a:fld id="{799F6B11-A5D5-4D4C-BCBB-EF1F56A659D1}" type="datetimeFigureOut">
              <a:rPr lang="en-US"/>
              <a:pPr>
                <a:defRPr/>
              </a:pPr>
              <a:t>6/2/2016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8B7517F-4518-4CAE-94DB-4D0AE33865D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uk-UA" dirty="0"/>
              <a:t>Зразок заголовка</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dirty="0"/>
              <a:t>Редагувати стиль зразка тексту</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uk-UA" dirty="0"/>
              <a:t>Редагувати стиль зразка тексту</a:t>
            </a:r>
          </a:p>
          <a:p>
            <a:pPr lvl="1"/>
            <a:r>
              <a:rPr lang="uk-UA" dirty="0"/>
              <a:t>Другий рівень</a:t>
            </a:r>
          </a:p>
          <a:p>
            <a:pPr lvl="2"/>
            <a:r>
              <a:rPr lang="uk-UA" dirty="0"/>
              <a:t>Третій рівень</a:t>
            </a:r>
          </a:p>
          <a:p>
            <a:pPr lvl="3"/>
            <a:r>
              <a:rPr lang="uk-UA" dirty="0"/>
              <a:t>Четвертий рівень</a:t>
            </a:r>
          </a:p>
          <a:p>
            <a:pPr lvl="4"/>
            <a:r>
              <a:rPr lang="uk-UA" dirty="0"/>
              <a:t>П’ятий рівень</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dirty="0"/>
              <a:t>Редагувати стиль зразка тексту</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uk-UA" dirty="0"/>
              <a:t>Редагувати стиль зразка тексту</a:t>
            </a:r>
          </a:p>
          <a:p>
            <a:pPr lvl="1"/>
            <a:r>
              <a:rPr lang="uk-UA" dirty="0"/>
              <a:t>Другий рівень</a:t>
            </a:r>
          </a:p>
          <a:p>
            <a:pPr lvl="2"/>
            <a:r>
              <a:rPr lang="uk-UA" dirty="0"/>
              <a:t>Третій рівень</a:t>
            </a:r>
          </a:p>
          <a:p>
            <a:pPr lvl="3"/>
            <a:r>
              <a:rPr lang="uk-UA" dirty="0"/>
              <a:t>Четвертий рівень</a:t>
            </a:r>
          </a:p>
          <a:p>
            <a:pPr lvl="4"/>
            <a:r>
              <a:rPr lang="uk-UA" dirty="0"/>
              <a:t>П’ятий рівень</a:t>
            </a:r>
            <a:endParaRPr lang="en-US" dirty="0"/>
          </a:p>
        </p:txBody>
      </p:sp>
      <p:sp>
        <p:nvSpPr>
          <p:cNvPr id="7" name="Date Placeholder 3"/>
          <p:cNvSpPr>
            <a:spLocks noGrp="1"/>
          </p:cNvSpPr>
          <p:nvPr>
            <p:ph type="dt" sz="half" idx="10"/>
          </p:nvPr>
        </p:nvSpPr>
        <p:spPr/>
        <p:txBody>
          <a:bodyPr/>
          <a:lstStyle>
            <a:lvl1pPr>
              <a:defRPr/>
            </a:lvl1pPr>
          </a:lstStyle>
          <a:p>
            <a:pPr>
              <a:defRPr/>
            </a:pPr>
            <a:fld id="{98398A34-14D1-4938-96A5-2E722AF2F797}" type="datetimeFigureOut">
              <a:rPr lang="en-US"/>
              <a:pPr>
                <a:defRPr/>
              </a:pPr>
              <a:t>6/2/2016</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EE7F646-5166-4F49-BD70-36A87EA098A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dirty="0"/>
              <a:t>Зразок заголовка</a:t>
            </a:r>
            <a:endParaRPr lang="en-US" dirty="0"/>
          </a:p>
        </p:txBody>
      </p:sp>
      <p:sp>
        <p:nvSpPr>
          <p:cNvPr id="3" name="Date Placeholder 3"/>
          <p:cNvSpPr>
            <a:spLocks noGrp="1"/>
          </p:cNvSpPr>
          <p:nvPr>
            <p:ph type="dt" sz="half" idx="10"/>
          </p:nvPr>
        </p:nvSpPr>
        <p:spPr/>
        <p:txBody>
          <a:bodyPr/>
          <a:lstStyle>
            <a:lvl1pPr>
              <a:defRPr/>
            </a:lvl1pPr>
          </a:lstStyle>
          <a:p>
            <a:pPr>
              <a:defRPr/>
            </a:pPr>
            <a:fld id="{981CCE5A-48D6-4F68-823F-2BC54745A2EF}" type="datetimeFigureOut">
              <a:rPr lang="en-US"/>
              <a:pPr>
                <a:defRPr/>
              </a:pPr>
              <a:t>6/2/2016</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42BE89D-2318-4FDB-9E74-5FD78EE713F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10FB9EF-D302-461B-B988-D5AC9A8B24BB}" type="datetimeFigureOut">
              <a:rPr lang="en-US"/>
              <a:pPr>
                <a:defRPr/>
              </a:pPr>
              <a:t>6/2/2016</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F65D7B4-D445-4417-A202-506674A013A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uk-UA" dirty="0"/>
              <a:t>Зразок заголовка</a:t>
            </a:r>
            <a:endParaRPr lang="en-US" dirty="0"/>
          </a:p>
        </p:txBody>
      </p:sp>
      <p:sp>
        <p:nvSpPr>
          <p:cNvPr id="3" name="Content Placeholder 2"/>
          <p:cNvSpPr>
            <a:spLocks noGrp="1"/>
          </p:cNvSpPr>
          <p:nvPr>
            <p:ph idx="1"/>
          </p:nvPr>
        </p:nvSpPr>
        <p:spPr>
          <a:xfrm>
            <a:off x="3947553" y="685800"/>
            <a:ext cx="4681962" cy="5105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uk-UA" dirty="0"/>
              <a:t>Редагувати стиль зразка тексту</a:t>
            </a:r>
          </a:p>
          <a:p>
            <a:pPr lvl="1"/>
            <a:r>
              <a:rPr lang="uk-UA" dirty="0"/>
              <a:t>Другий рівень</a:t>
            </a:r>
          </a:p>
          <a:p>
            <a:pPr lvl="2"/>
            <a:r>
              <a:rPr lang="uk-UA" dirty="0"/>
              <a:t>Третій рівень</a:t>
            </a:r>
          </a:p>
          <a:p>
            <a:pPr lvl="3"/>
            <a:r>
              <a:rPr lang="uk-UA" dirty="0"/>
              <a:t>Четвертий рівень</a:t>
            </a:r>
          </a:p>
          <a:p>
            <a:pPr lvl="4"/>
            <a:r>
              <a:rPr lang="uk-UA" dirty="0"/>
              <a:t>П’ятий рівень</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dirty="0"/>
              <a:t>Редагувати стиль зразка тексту</a:t>
            </a:r>
          </a:p>
        </p:txBody>
      </p:sp>
      <p:sp>
        <p:nvSpPr>
          <p:cNvPr id="5" name="Date Placeholder 3"/>
          <p:cNvSpPr>
            <a:spLocks noGrp="1"/>
          </p:cNvSpPr>
          <p:nvPr>
            <p:ph type="dt" sz="half" idx="10"/>
          </p:nvPr>
        </p:nvSpPr>
        <p:spPr/>
        <p:txBody>
          <a:bodyPr/>
          <a:lstStyle>
            <a:lvl1pPr>
              <a:defRPr/>
            </a:lvl1pPr>
          </a:lstStyle>
          <a:p>
            <a:pPr>
              <a:defRPr/>
            </a:pPr>
            <a:fld id="{1B3126FD-B8D5-4136-9B13-90102E09F982}" type="datetimeFigureOut">
              <a:rPr lang="en-US"/>
              <a:pPr>
                <a:defRPr/>
              </a:pPr>
              <a:t>6/2/2016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272ABFC-F55C-404B-A252-8616085C91B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Зображення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uk-UA" dirty="0"/>
              <a:t>Зразок заголовка</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uk-UA" noProof="0" dirty="0"/>
              <a:t>Клацніть піктограму, щоб додати зображення</a:t>
            </a:r>
            <a:endParaRPr lang="en-US" noProof="0"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dirty="0"/>
              <a:t>Редагувати стиль зразка тексту</a:t>
            </a:r>
          </a:p>
        </p:txBody>
      </p:sp>
      <p:sp>
        <p:nvSpPr>
          <p:cNvPr id="5" name="Date Placeholder 3"/>
          <p:cNvSpPr>
            <a:spLocks noGrp="1"/>
          </p:cNvSpPr>
          <p:nvPr>
            <p:ph type="dt" sz="half" idx="10"/>
          </p:nvPr>
        </p:nvSpPr>
        <p:spPr/>
        <p:txBody>
          <a:bodyPr/>
          <a:lstStyle>
            <a:lvl1pPr>
              <a:defRPr/>
            </a:lvl1pPr>
          </a:lstStyle>
          <a:p>
            <a:pPr>
              <a:defRPr/>
            </a:pPr>
            <a:fld id="{9BA935DD-9BCF-45C4-BEFD-7AC580EB6599}" type="datetimeFigureOut">
              <a:rPr lang="en-US"/>
              <a:pPr>
                <a:defRPr/>
              </a:pPr>
              <a:t>6/2/2016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153887E-5792-41ED-820F-3EADAAE4BC7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026" name="Group 13"/>
          <p:cNvGrpSpPr>
            <a:grpSpLocks/>
          </p:cNvGrpSpPr>
          <p:nvPr/>
        </p:nvGrpSpPr>
        <p:grpSpPr bwMode="auto">
          <a:xfrm>
            <a:off x="0" y="0"/>
            <a:ext cx="2132013" cy="6858000"/>
            <a:chOff x="0" y="0"/>
            <a:chExt cx="2132013" cy="6858001"/>
          </a:xfrm>
        </p:grpSpPr>
        <p:sp>
          <p:nvSpPr>
            <p:cNvPr id="1032" name="Freeform 6"/>
            <p:cNvSpPr>
              <a:spLocks/>
            </p:cNvSpPr>
            <p:nvPr/>
          </p:nvSpPr>
          <p:spPr bwMode="auto">
            <a:xfrm>
              <a:off x="0" y="0"/>
              <a:ext cx="1073150" cy="5291139"/>
            </a:xfrm>
            <a:custGeom>
              <a:avLst/>
              <a:gdLst>
                <a:gd name="T0" fmla="*/ 0 w 676"/>
                <a:gd name="T1" fmla="*/ 0 h 3333"/>
                <a:gd name="T2" fmla="*/ 676 w 676"/>
                <a:gd name="T3" fmla="*/ 3333 h 3333"/>
              </a:gdLst>
              <a:ahLst/>
              <a:cxnLst>
                <a:cxn ang="0">
                  <a:pos x="0" y="3132"/>
                </a:cxn>
                <a:cxn ang="0">
                  <a:pos x="0" y="3312"/>
                </a:cxn>
                <a:cxn ang="0">
                  <a:pos x="126" y="3333"/>
                </a:cxn>
                <a:cxn ang="0">
                  <a:pos x="676" y="0"/>
                </a:cxn>
                <a:cxn ang="0">
                  <a:pos x="514" y="0"/>
                </a:cxn>
                <a:cxn ang="0">
                  <a:pos x="0" y="3132"/>
                </a:cxn>
              </a:cxnLst>
              <a:rect l="T0" t="T1" r="T2" b="T3"/>
              <a:pathLst>
                <a:path w="676" h="3333">
                  <a:moveTo>
                    <a:pt x="0" y="3132"/>
                  </a:moveTo>
                  <a:lnTo>
                    <a:pt x="0" y="3312"/>
                  </a:lnTo>
                  <a:lnTo>
                    <a:pt x="126" y="3333"/>
                  </a:lnTo>
                  <a:lnTo>
                    <a:pt x="676" y="0"/>
                  </a:lnTo>
                  <a:lnTo>
                    <a:pt x="514" y="0"/>
                  </a:lnTo>
                  <a:lnTo>
                    <a:pt x="0" y="3132"/>
                  </a:lnTo>
                  <a:close/>
                </a:path>
              </a:pathLst>
            </a:custGeom>
            <a:solidFill>
              <a:schemeClr val="accent1"/>
            </a:solidFill>
            <a:ln w="9525">
              <a:noFill/>
              <a:round/>
              <a:headEnd/>
              <a:tailEnd/>
            </a:ln>
          </p:spPr>
          <p:txBody>
            <a:bodyPr/>
            <a:lstStyle/>
            <a:p>
              <a:pPr>
                <a:defRPr/>
              </a:pPr>
              <a:endParaRPr lang="uk-UA"/>
            </a:p>
          </p:txBody>
        </p:sp>
        <p:sp>
          <p:nvSpPr>
            <p:cNvPr id="16" name="Freeform 7"/>
            <p:cNvSpPr/>
            <p:nvPr/>
          </p:nvSpPr>
          <p:spPr bwMode="auto">
            <a:xfrm>
              <a:off x="0" y="0"/>
              <a:ext cx="758825" cy="4624389"/>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4"/>
              <a:ext cx="906463" cy="1195387"/>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1"/>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1"/>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4"/>
              <a:ext cx="1377950" cy="1500187"/>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1027" name="Title Placeholder 1"/>
          <p:cNvSpPr>
            <a:spLocks noGrp="1"/>
          </p:cNvSpPr>
          <p:nvPr>
            <p:ph type="title"/>
          </p:nvPr>
        </p:nvSpPr>
        <p:spPr bwMode="auto">
          <a:xfrm>
            <a:off x="982663" y="457200"/>
            <a:ext cx="7704137" cy="1981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uk-UA" smtClean="0"/>
              <a:t>Зразок заголовка</a:t>
            </a:r>
            <a:endParaRPr lang="en-US" smtClean="0"/>
          </a:p>
        </p:txBody>
      </p:sp>
      <p:sp>
        <p:nvSpPr>
          <p:cNvPr id="1028" name="Text Placeholder 2"/>
          <p:cNvSpPr>
            <a:spLocks noGrp="1"/>
          </p:cNvSpPr>
          <p:nvPr>
            <p:ph type="body" idx="1"/>
          </p:nvPr>
        </p:nvSpPr>
        <p:spPr bwMode="auto">
          <a:xfrm>
            <a:off x="982663" y="2667000"/>
            <a:ext cx="7704137" cy="3357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smtClean="0"/>
          </a:p>
        </p:txBody>
      </p:sp>
      <p:sp>
        <p:nvSpPr>
          <p:cNvPr id="4" name="Date Placeholder 3"/>
          <p:cNvSpPr>
            <a:spLocks noGrp="1"/>
          </p:cNvSpPr>
          <p:nvPr>
            <p:ph type="dt" sz="half" idx="2"/>
          </p:nvPr>
        </p:nvSpPr>
        <p:spPr>
          <a:xfrm>
            <a:off x="7358063" y="6116638"/>
            <a:ext cx="858837" cy="365125"/>
          </a:xfrm>
          <a:prstGeom prst="rect">
            <a:avLst/>
          </a:prstGeom>
        </p:spPr>
        <p:txBody>
          <a:bodyPr vert="horz" lIns="91440" tIns="45720" rIns="91440" bIns="45720" rtlCol="0" anchor="ctr"/>
          <a:lstStyle>
            <a:lvl1pPr algn="r" fontAlgn="auto">
              <a:spcBef>
                <a:spcPts val="0"/>
              </a:spcBef>
              <a:spcAft>
                <a:spcPts val="0"/>
              </a:spcAft>
              <a:defRPr sz="1000" b="0" i="0">
                <a:solidFill>
                  <a:schemeClr val="tx1"/>
                </a:solidFill>
                <a:effectLst/>
                <a:latin typeface="+mn-lt"/>
                <a:cs typeface="+mn-cs"/>
              </a:defRPr>
            </a:lvl1pPr>
          </a:lstStyle>
          <a:p>
            <a:pPr>
              <a:defRPr/>
            </a:pPr>
            <a:fld id="{3AC7A455-DA5C-459C-83F5-320440F63ABB}" type="datetimeFigureOut">
              <a:rPr lang="en-US"/>
              <a:pPr>
                <a:defRPr/>
              </a:pPr>
              <a:t>6/2/2016</a:t>
            </a:fld>
            <a:endParaRPr lang="en-US" dirty="0"/>
          </a:p>
        </p:txBody>
      </p:sp>
      <p:sp>
        <p:nvSpPr>
          <p:cNvPr id="5" name="Footer Placeholder 4"/>
          <p:cNvSpPr>
            <a:spLocks noGrp="1"/>
          </p:cNvSpPr>
          <p:nvPr>
            <p:ph type="ftr" sz="quarter" idx="3"/>
          </p:nvPr>
        </p:nvSpPr>
        <p:spPr>
          <a:xfrm>
            <a:off x="1987550" y="6116638"/>
            <a:ext cx="5313363" cy="365125"/>
          </a:xfrm>
          <a:prstGeom prst="rect">
            <a:avLst/>
          </a:prstGeom>
        </p:spPr>
        <p:txBody>
          <a:bodyPr vert="horz" lIns="91440" tIns="45720" rIns="91440" bIns="45720" rtlCol="0" anchor="ctr"/>
          <a:lstStyle>
            <a:lvl1pPr algn="r" fontAlgn="auto">
              <a:spcBef>
                <a:spcPts val="0"/>
              </a:spcBef>
              <a:spcAft>
                <a:spcPts val="0"/>
              </a:spcAft>
              <a:defRPr sz="1000" b="0" i="0">
                <a:solidFill>
                  <a:schemeClr val="tx1"/>
                </a:solidFill>
                <a:effectLst/>
                <a:latin typeface="+mn-lt"/>
                <a:cs typeface="+mn-cs"/>
              </a:defRPr>
            </a:lvl1pPr>
          </a:lstStyle>
          <a:p>
            <a:pPr>
              <a:defRPr/>
            </a:pPr>
            <a:endParaRPr lang="en-US"/>
          </a:p>
        </p:txBody>
      </p:sp>
      <p:sp>
        <p:nvSpPr>
          <p:cNvPr id="6" name="Slide Number Placeholder 5"/>
          <p:cNvSpPr>
            <a:spLocks noGrp="1"/>
          </p:cNvSpPr>
          <p:nvPr>
            <p:ph type="sldNum" sz="quarter" idx="4"/>
          </p:nvPr>
        </p:nvSpPr>
        <p:spPr>
          <a:xfrm>
            <a:off x="8274050" y="6116638"/>
            <a:ext cx="412750" cy="365125"/>
          </a:xfrm>
          <a:prstGeom prst="rect">
            <a:avLst/>
          </a:prstGeom>
        </p:spPr>
        <p:txBody>
          <a:bodyPr vert="horz" lIns="91440" tIns="45720" rIns="91440" bIns="45720" rtlCol="0" anchor="ctr"/>
          <a:lstStyle>
            <a:lvl1pPr algn="r" fontAlgn="auto">
              <a:spcBef>
                <a:spcPts val="0"/>
              </a:spcBef>
              <a:spcAft>
                <a:spcPts val="0"/>
              </a:spcAft>
              <a:defRPr sz="1000" b="0" i="0">
                <a:solidFill>
                  <a:schemeClr val="tx1"/>
                </a:solidFill>
                <a:effectLst/>
                <a:latin typeface="+mn-lt"/>
                <a:cs typeface="+mn-cs"/>
              </a:defRPr>
            </a:lvl1pPr>
          </a:lstStyle>
          <a:p>
            <a:pPr>
              <a:defRPr/>
            </a:pPr>
            <a:fld id="{0525B044-695E-465D-A7F2-7ADEC034839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75" r:id="rId1"/>
    <p:sldLayoutId id="2147483876" r:id="rId2"/>
    <p:sldLayoutId id="2147483874" r:id="rId3"/>
    <p:sldLayoutId id="2147483873" r:id="rId4"/>
    <p:sldLayoutId id="2147483872" r:id="rId5"/>
    <p:sldLayoutId id="2147483871" r:id="rId6"/>
    <p:sldLayoutId id="2147483870" r:id="rId7"/>
    <p:sldLayoutId id="2147483869" r:id="rId8"/>
    <p:sldLayoutId id="2147483868" r:id="rId9"/>
    <p:sldLayoutId id="2147483867" r:id="rId10"/>
    <p:sldLayoutId id="2147483866" r:id="rId11"/>
    <p:sldLayoutId id="2147483877" r:id="rId12"/>
    <p:sldLayoutId id="2147483865" r:id="rId13"/>
    <p:sldLayoutId id="2147483878" r:id="rId14"/>
    <p:sldLayoutId id="2147483864" r:id="rId15"/>
    <p:sldLayoutId id="2147483863" r:id="rId16"/>
    <p:sldLayoutId id="2147483862" r:id="rId17"/>
  </p:sldLayoutIdLst>
  <p:txStyles>
    <p:titleStyle>
      <a:lvl1pPr algn="ctr" defTabSz="457200" rtl="0" eaLnBrk="0" fontAlgn="base" hangingPunct="0">
        <a:spcBef>
          <a:spcPct val="0"/>
        </a:spcBef>
        <a:spcAft>
          <a:spcPct val="0"/>
        </a:spcAft>
        <a:defRPr sz="4000" kern="1200">
          <a:ln w="3175" cmpd="sng">
            <a:noFill/>
          </a:ln>
          <a:solidFill>
            <a:schemeClr val="tx1"/>
          </a:solidFill>
          <a:latin typeface="+mj-lt"/>
          <a:ea typeface="+mj-ea"/>
          <a:cs typeface="+mj-cs"/>
        </a:defRPr>
      </a:lvl1pPr>
      <a:lvl2pPr algn="ctr" defTabSz="457200" rtl="0" eaLnBrk="0" fontAlgn="base" hangingPunct="0">
        <a:spcBef>
          <a:spcPct val="0"/>
        </a:spcBef>
        <a:spcAft>
          <a:spcPct val="0"/>
        </a:spcAft>
        <a:defRPr sz="4000">
          <a:solidFill>
            <a:schemeClr val="tx1"/>
          </a:solidFill>
          <a:latin typeface="Corbel" pitchFamily="34" charset="0"/>
        </a:defRPr>
      </a:lvl2pPr>
      <a:lvl3pPr algn="ctr" defTabSz="457200" rtl="0" eaLnBrk="0" fontAlgn="base" hangingPunct="0">
        <a:spcBef>
          <a:spcPct val="0"/>
        </a:spcBef>
        <a:spcAft>
          <a:spcPct val="0"/>
        </a:spcAft>
        <a:defRPr sz="4000">
          <a:solidFill>
            <a:schemeClr val="tx1"/>
          </a:solidFill>
          <a:latin typeface="Corbel" pitchFamily="34" charset="0"/>
        </a:defRPr>
      </a:lvl3pPr>
      <a:lvl4pPr algn="ctr" defTabSz="457200" rtl="0" eaLnBrk="0" fontAlgn="base" hangingPunct="0">
        <a:spcBef>
          <a:spcPct val="0"/>
        </a:spcBef>
        <a:spcAft>
          <a:spcPct val="0"/>
        </a:spcAft>
        <a:defRPr sz="4000">
          <a:solidFill>
            <a:schemeClr val="tx1"/>
          </a:solidFill>
          <a:latin typeface="Corbel" pitchFamily="34" charset="0"/>
        </a:defRPr>
      </a:lvl4pPr>
      <a:lvl5pPr algn="ctr" defTabSz="457200" rtl="0" eaLnBrk="0" fontAlgn="base" hangingPunct="0">
        <a:spcBef>
          <a:spcPct val="0"/>
        </a:spcBef>
        <a:spcAft>
          <a:spcPct val="0"/>
        </a:spcAft>
        <a:defRPr sz="4000">
          <a:solidFill>
            <a:schemeClr val="tx1"/>
          </a:solidFill>
          <a:latin typeface="Corbel"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0" fontAlgn="base" hangingPunct="0">
        <a:spcBef>
          <a:spcPct val="20000"/>
        </a:spcBef>
        <a:spcAft>
          <a:spcPts val="600"/>
        </a:spcAft>
        <a:buClr>
          <a:srgbClr val="688727"/>
        </a:buClr>
        <a:buSzPct val="145000"/>
        <a:buFont typeface="Arial" charset="0"/>
        <a:buChar char="•"/>
        <a:defRPr sz="2400" kern="1200">
          <a:solidFill>
            <a:schemeClr val="tx1"/>
          </a:solidFill>
          <a:latin typeface="+mn-lt"/>
          <a:ea typeface="+mn-ea"/>
          <a:cs typeface="+mn-cs"/>
        </a:defRPr>
      </a:lvl1pPr>
      <a:lvl2pPr marL="742950" indent="-285750" algn="l" defTabSz="457200" rtl="0" eaLnBrk="0" fontAlgn="base" hangingPunct="0">
        <a:spcBef>
          <a:spcPct val="20000"/>
        </a:spcBef>
        <a:spcAft>
          <a:spcPts val="600"/>
        </a:spcAft>
        <a:buClr>
          <a:srgbClr val="688727"/>
        </a:buClr>
        <a:buSzPct val="145000"/>
        <a:buFont typeface="Arial" charset="0"/>
        <a:buChar char="•"/>
        <a:defRPr sz="2000" kern="1200">
          <a:solidFill>
            <a:schemeClr val="tx1"/>
          </a:solidFill>
          <a:latin typeface="+mn-lt"/>
          <a:ea typeface="+mn-ea"/>
          <a:cs typeface="+mn-cs"/>
        </a:defRPr>
      </a:lvl2pPr>
      <a:lvl3pPr marL="1200150" indent="-285750" algn="l" defTabSz="457200" rtl="0" eaLnBrk="0" fontAlgn="base" hangingPunct="0">
        <a:spcBef>
          <a:spcPct val="20000"/>
        </a:spcBef>
        <a:spcAft>
          <a:spcPts val="600"/>
        </a:spcAft>
        <a:buClr>
          <a:srgbClr val="688727"/>
        </a:buClr>
        <a:buSzPct val="145000"/>
        <a:buFont typeface="Arial" charset="0"/>
        <a:buChar char="•"/>
        <a:defRPr kern="1200">
          <a:solidFill>
            <a:schemeClr val="tx1"/>
          </a:solidFill>
          <a:latin typeface="+mn-lt"/>
          <a:ea typeface="+mn-ea"/>
          <a:cs typeface="+mn-cs"/>
        </a:defRPr>
      </a:lvl3pPr>
      <a:lvl4pPr marL="1543050" indent="-171450" algn="l" defTabSz="457200" rtl="0" eaLnBrk="0" fontAlgn="base" hangingPunct="0">
        <a:spcBef>
          <a:spcPct val="20000"/>
        </a:spcBef>
        <a:spcAft>
          <a:spcPts val="600"/>
        </a:spcAft>
        <a:buClr>
          <a:srgbClr val="688727"/>
        </a:buClr>
        <a:buSzPct val="145000"/>
        <a:buFont typeface="Arial" charset="0"/>
        <a:buChar char="•"/>
        <a:defRPr sz="1600" kern="1200">
          <a:solidFill>
            <a:schemeClr val="tx1"/>
          </a:solidFill>
          <a:latin typeface="+mn-lt"/>
          <a:ea typeface="+mn-ea"/>
          <a:cs typeface="+mn-cs"/>
        </a:defRPr>
      </a:lvl4pPr>
      <a:lvl5pPr marL="2000250" indent="-171450" algn="l" defTabSz="457200" rtl="0" eaLnBrk="0" fontAlgn="base" hangingPunct="0">
        <a:spcBef>
          <a:spcPct val="20000"/>
        </a:spcBef>
        <a:spcAft>
          <a:spcPts val="600"/>
        </a:spcAft>
        <a:buClr>
          <a:srgbClr val="688727"/>
        </a:buClr>
        <a:buSzPct val="145000"/>
        <a:buFont typeface="Arial"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ctrTitle"/>
          </p:nvPr>
        </p:nvSpPr>
        <p:spPr>
          <a:xfrm>
            <a:off x="1028700" y="1955800"/>
            <a:ext cx="7861300" cy="2116138"/>
          </a:xfrm>
        </p:spPr>
        <p:txBody>
          <a:bodyPr/>
          <a:lstStyle/>
          <a:p>
            <a:pPr eaLnBrk="1" hangingPunct="1"/>
            <a:r>
              <a:rPr lang="uk-UA" smtClean="0">
                <a:ln>
                  <a:noFill/>
                </a:ln>
                <a:solidFill>
                  <a:srgbClr val="009900"/>
                </a:solidFill>
                <a:latin typeface="Comic Sans MS" pitchFamily="66" charset="0"/>
              </a:rPr>
              <a:t>Створення </a:t>
            </a:r>
            <a:r>
              <a:rPr lang="en-US" smtClean="0">
                <a:ln>
                  <a:noFill/>
                </a:ln>
                <a:solidFill>
                  <a:srgbClr val="009900"/>
                </a:solidFill>
                <a:latin typeface="Comic Sans MS" pitchFamily="66" charset="0"/>
              </a:rPr>
              <a:t>Test cases</a:t>
            </a:r>
            <a:endParaRPr lang="uk-UA" smtClean="0">
              <a:ln>
                <a:noFill/>
              </a:ln>
              <a:solidFill>
                <a:srgbClr val="009900"/>
              </a:solidFill>
              <a:latin typeface="Comic Sans MS" pitchFamily="66" charset="0"/>
            </a:endParaRPr>
          </a:p>
        </p:txBody>
      </p:sp>
      <p:sp>
        <p:nvSpPr>
          <p:cNvPr id="20482" name="Subtitle 2"/>
          <p:cNvSpPr>
            <a:spLocks noGrp="1"/>
          </p:cNvSpPr>
          <p:nvPr>
            <p:ph type="subTitle" idx="1"/>
          </p:nvPr>
        </p:nvSpPr>
        <p:spPr>
          <a:xfrm>
            <a:off x="2924175" y="4402138"/>
            <a:ext cx="5762625" cy="1365250"/>
          </a:xfrm>
        </p:spPr>
        <p:txBody>
          <a:bodyPr/>
          <a:lstStyle/>
          <a:p>
            <a:pPr eaLnBrk="1" hangingPunct="1"/>
            <a:r>
              <a:rPr lang="uk-UA" sz="2000" b="1" smtClean="0">
                <a:solidFill>
                  <a:srgbClr val="0066FF"/>
                </a:solidFill>
                <a:latin typeface="Comic Sans MS" pitchFamily="66" charset="0"/>
              </a:rPr>
              <a:t>Виконав ст. гр. ПІ-13-1</a:t>
            </a:r>
          </a:p>
          <a:p>
            <a:pPr eaLnBrk="1" hangingPunct="1"/>
            <a:r>
              <a:rPr lang="uk-UA" sz="2000" b="1" smtClean="0">
                <a:solidFill>
                  <a:srgbClr val="0066FF"/>
                </a:solidFill>
                <a:latin typeface="Comic Sans MS" pitchFamily="66" charset="0"/>
              </a:rPr>
              <a:t>Кудярський Ігор</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4"/>
          <p:cNvSpPr>
            <a:spLocks/>
          </p:cNvSpPr>
          <p:nvPr/>
        </p:nvSpPr>
        <p:spPr bwMode="auto">
          <a:xfrm>
            <a:off x="1262063" y="177800"/>
            <a:ext cx="7704137" cy="863600"/>
          </a:xfrm>
          <a:prstGeom prst="rect">
            <a:avLst/>
          </a:prstGeom>
          <a:noFill/>
          <a:ln w="9525">
            <a:noFill/>
            <a:miter lim="800000"/>
            <a:headEnd/>
            <a:tailEnd/>
          </a:ln>
        </p:spPr>
        <p:txBody>
          <a:bodyPr anchor="ctr"/>
          <a:lstStyle/>
          <a:p>
            <a:pPr algn="r" defTabSz="457200" eaLnBrk="0" hangingPunct="0"/>
            <a:r>
              <a:rPr lang="uk-UA" sz="2800" b="1">
                <a:solidFill>
                  <a:srgbClr val="008000"/>
                </a:solidFill>
                <a:latin typeface="Comic Sans MS" pitchFamily="66" charset="0"/>
              </a:rPr>
              <a:t>Для </a:t>
            </a:r>
            <a:r>
              <a:rPr lang="en-US" sz="2800" b="1">
                <a:solidFill>
                  <a:srgbClr val="008000"/>
                </a:solidFill>
                <a:latin typeface="Comic Sans MS" pitchFamily="66" charset="0"/>
              </a:rPr>
              <a:t>user story </a:t>
            </a:r>
            <a:r>
              <a:rPr lang="uk-UA" sz="2800" b="1">
                <a:solidFill>
                  <a:srgbClr val="008000"/>
                </a:solidFill>
                <a:latin typeface="Comic Sans MS" pitchFamily="66" charset="0"/>
              </a:rPr>
              <a:t>створити тест кейси.</a:t>
            </a:r>
          </a:p>
        </p:txBody>
      </p:sp>
      <p:sp>
        <p:nvSpPr>
          <p:cNvPr id="30722" name="Rectangle 5"/>
          <p:cNvSpPr>
            <a:spLocks/>
          </p:cNvSpPr>
          <p:nvPr/>
        </p:nvSpPr>
        <p:spPr bwMode="auto">
          <a:xfrm>
            <a:off x="1871663" y="838200"/>
            <a:ext cx="6777037" cy="1046163"/>
          </a:xfrm>
          <a:prstGeom prst="rect">
            <a:avLst/>
          </a:prstGeom>
          <a:noFill/>
          <a:ln w="9525">
            <a:noFill/>
            <a:miter lim="800000"/>
            <a:headEnd/>
            <a:tailEnd/>
          </a:ln>
        </p:spPr>
        <p:txBody>
          <a:bodyPr anchor="ctr"/>
          <a:lstStyle/>
          <a:p>
            <a:pPr marL="285750" indent="-285750" defTabSz="457200" eaLnBrk="0" hangingPunct="0">
              <a:spcBef>
                <a:spcPct val="20000"/>
              </a:spcBef>
              <a:spcAft>
                <a:spcPts val="600"/>
              </a:spcAft>
              <a:buClr>
                <a:srgbClr val="688727"/>
              </a:buClr>
              <a:buSzPct val="145000"/>
              <a:buFont typeface="Arial" charset="0"/>
              <a:buNone/>
            </a:pPr>
            <a:r>
              <a:rPr lang="uk-UA" sz="2400" b="1">
                <a:solidFill>
                  <a:srgbClr val="0066FF"/>
                </a:solidFill>
                <a:latin typeface="Comic Sans MS" pitchFamily="66" charset="0"/>
              </a:rPr>
              <a:t>Створення тест кейсів</a:t>
            </a:r>
          </a:p>
        </p:txBody>
      </p:sp>
      <p:pic>
        <p:nvPicPr>
          <p:cNvPr id="30723" name="Picture 7"/>
          <p:cNvPicPr>
            <a:picLocks noChangeAspect="1" noChangeArrowheads="1"/>
          </p:cNvPicPr>
          <p:nvPr/>
        </p:nvPicPr>
        <p:blipFill>
          <a:blip r:embed="rId2"/>
          <a:srcRect/>
          <a:stretch>
            <a:fillRect/>
          </a:stretch>
        </p:blipFill>
        <p:spPr bwMode="auto">
          <a:xfrm>
            <a:off x="261938" y="1709738"/>
            <a:ext cx="8704262" cy="4600575"/>
          </a:xfrm>
          <a:prstGeom prst="rect">
            <a:avLst/>
          </a:prstGeom>
          <a:noFill/>
          <a:ln w="19050">
            <a:solidFill>
              <a:schemeClr val="tx1"/>
            </a:solid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4"/>
          <p:cNvSpPr>
            <a:spLocks/>
          </p:cNvSpPr>
          <p:nvPr/>
        </p:nvSpPr>
        <p:spPr bwMode="auto">
          <a:xfrm>
            <a:off x="1262063" y="177800"/>
            <a:ext cx="7704137" cy="863600"/>
          </a:xfrm>
          <a:prstGeom prst="rect">
            <a:avLst/>
          </a:prstGeom>
          <a:noFill/>
          <a:ln w="9525">
            <a:noFill/>
            <a:miter lim="800000"/>
            <a:headEnd/>
            <a:tailEnd/>
          </a:ln>
        </p:spPr>
        <p:txBody>
          <a:bodyPr anchor="ctr"/>
          <a:lstStyle/>
          <a:p>
            <a:pPr algn="r" defTabSz="457200" eaLnBrk="0" hangingPunct="0"/>
            <a:r>
              <a:rPr lang="uk-UA" sz="2800" b="1">
                <a:solidFill>
                  <a:srgbClr val="008000"/>
                </a:solidFill>
                <a:latin typeface="Comic Sans MS" pitchFamily="66" charset="0"/>
              </a:rPr>
              <a:t>Для </a:t>
            </a:r>
            <a:r>
              <a:rPr lang="en-US" sz="2800" b="1">
                <a:solidFill>
                  <a:srgbClr val="008000"/>
                </a:solidFill>
                <a:latin typeface="Comic Sans MS" pitchFamily="66" charset="0"/>
              </a:rPr>
              <a:t>user story </a:t>
            </a:r>
            <a:r>
              <a:rPr lang="uk-UA" sz="2800" b="1">
                <a:solidFill>
                  <a:srgbClr val="008000"/>
                </a:solidFill>
                <a:latin typeface="Comic Sans MS" pitchFamily="66" charset="0"/>
              </a:rPr>
              <a:t>створити тест кейси.</a:t>
            </a:r>
          </a:p>
        </p:txBody>
      </p:sp>
      <p:sp>
        <p:nvSpPr>
          <p:cNvPr id="31746" name="Rectangle 5"/>
          <p:cNvSpPr>
            <a:spLocks/>
          </p:cNvSpPr>
          <p:nvPr/>
        </p:nvSpPr>
        <p:spPr bwMode="auto">
          <a:xfrm>
            <a:off x="1871663" y="838200"/>
            <a:ext cx="6777037" cy="1046163"/>
          </a:xfrm>
          <a:prstGeom prst="rect">
            <a:avLst/>
          </a:prstGeom>
          <a:noFill/>
          <a:ln w="9525">
            <a:noFill/>
            <a:miter lim="800000"/>
            <a:headEnd/>
            <a:tailEnd/>
          </a:ln>
        </p:spPr>
        <p:txBody>
          <a:bodyPr anchor="ctr"/>
          <a:lstStyle/>
          <a:p>
            <a:pPr marL="285750" indent="-285750" defTabSz="457200" eaLnBrk="0" hangingPunct="0">
              <a:spcBef>
                <a:spcPct val="20000"/>
              </a:spcBef>
              <a:spcAft>
                <a:spcPts val="600"/>
              </a:spcAft>
              <a:buClr>
                <a:srgbClr val="688727"/>
              </a:buClr>
              <a:buSzPct val="145000"/>
              <a:buFont typeface="Arial" charset="0"/>
              <a:buNone/>
            </a:pPr>
            <a:r>
              <a:rPr lang="uk-UA" sz="2400" b="1">
                <a:solidFill>
                  <a:srgbClr val="0066FF"/>
                </a:solidFill>
                <a:latin typeface="Comic Sans MS" pitchFamily="66" charset="0"/>
              </a:rPr>
              <a:t>Створення тест кейсів</a:t>
            </a:r>
          </a:p>
        </p:txBody>
      </p:sp>
      <p:pic>
        <p:nvPicPr>
          <p:cNvPr id="31747" name="Picture 7"/>
          <p:cNvPicPr>
            <a:picLocks noChangeAspect="1" noChangeArrowheads="1"/>
          </p:cNvPicPr>
          <p:nvPr/>
        </p:nvPicPr>
        <p:blipFill>
          <a:blip r:embed="rId2"/>
          <a:srcRect/>
          <a:stretch>
            <a:fillRect/>
          </a:stretch>
        </p:blipFill>
        <p:spPr bwMode="auto">
          <a:xfrm>
            <a:off x="190500" y="1895475"/>
            <a:ext cx="8648700" cy="4514850"/>
          </a:xfrm>
          <a:prstGeom prst="rect">
            <a:avLst/>
          </a:prstGeom>
          <a:noFill/>
          <a:ln w="19050">
            <a:solidFill>
              <a:schemeClr val="tx1"/>
            </a:solid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4"/>
          <p:cNvSpPr>
            <a:spLocks/>
          </p:cNvSpPr>
          <p:nvPr/>
        </p:nvSpPr>
        <p:spPr bwMode="auto">
          <a:xfrm>
            <a:off x="1262063" y="177800"/>
            <a:ext cx="7704137" cy="863600"/>
          </a:xfrm>
          <a:prstGeom prst="rect">
            <a:avLst/>
          </a:prstGeom>
          <a:noFill/>
          <a:ln w="9525">
            <a:noFill/>
            <a:miter lim="800000"/>
            <a:headEnd/>
            <a:tailEnd/>
          </a:ln>
        </p:spPr>
        <p:txBody>
          <a:bodyPr anchor="ctr"/>
          <a:lstStyle/>
          <a:p>
            <a:pPr algn="r" defTabSz="457200" eaLnBrk="0" hangingPunct="0"/>
            <a:r>
              <a:rPr lang="uk-UA" sz="2800" b="1">
                <a:solidFill>
                  <a:srgbClr val="008000"/>
                </a:solidFill>
                <a:latin typeface="Comic Sans MS" pitchFamily="66" charset="0"/>
              </a:rPr>
              <a:t>Для </a:t>
            </a:r>
            <a:r>
              <a:rPr lang="en-US" sz="2800" b="1">
                <a:solidFill>
                  <a:srgbClr val="008000"/>
                </a:solidFill>
                <a:latin typeface="Comic Sans MS" pitchFamily="66" charset="0"/>
              </a:rPr>
              <a:t>user story </a:t>
            </a:r>
            <a:r>
              <a:rPr lang="uk-UA" sz="2800" b="1">
                <a:solidFill>
                  <a:srgbClr val="008000"/>
                </a:solidFill>
                <a:latin typeface="Comic Sans MS" pitchFamily="66" charset="0"/>
              </a:rPr>
              <a:t>створити тест кейси.</a:t>
            </a:r>
          </a:p>
        </p:txBody>
      </p:sp>
      <p:sp>
        <p:nvSpPr>
          <p:cNvPr id="32770" name="Rectangle 5"/>
          <p:cNvSpPr>
            <a:spLocks/>
          </p:cNvSpPr>
          <p:nvPr/>
        </p:nvSpPr>
        <p:spPr bwMode="auto">
          <a:xfrm>
            <a:off x="1871663" y="838200"/>
            <a:ext cx="6777037" cy="1046163"/>
          </a:xfrm>
          <a:prstGeom prst="rect">
            <a:avLst/>
          </a:prstGeom>
          <a:noFill/>
          <a:ln w="9525">
            <a:noFill/>
            <a:miter lim="800000"/>
            <a:headEnd/>
            <a:tailEnd/>
          </a:ln>
        </p:spPr>
        <p:txBody>
          <a:bodyPr anchor="ctr"/>
          <a:lstStyle/>
          <a:p>
            <a:pPr marL="285750" indent="-285750" defTabSz="457200" eaLnBrk="0" hangingPunct="0">
              <a:spcBef>
                <a:spcPct val="20000"/>
              </a:spcBef>
              <a:spcAft>
                <a:spcPts val="600"/>
              </a:spcAft>
              <a:buClr>
                <a:srgbClr val="688727"/>
              </a:buClr>
              <a:buSzPct val="145000"/>
              <a:buFont typeface="Arial" charset="0"/>
              <a:buNone/>
            </a:pPr>
            <a:r>
              <a:rPr lang="uk-UA" sz="2400" b="1">
                <a:solidFill>
                  <a:srgbClr val="0066FF"/>
                </a:solidFill>
                <a:latin typeface="Comic Sans MS" pitchFamily="66" charset="0"/>
              </a:rPr>
              <a:t>Створення тест кейсів</a:t>
            </a:r>
          </a:p>
        </p:txBody>
      </p:sp>
      <p:pic>
        <p:nvPicPr>
          <p:cNvPr id="32771" name="Picture 7"/>
          <p:cNvPicPr>
            <a:picLocks noChangeAspect="1" noChangeArrowheads="1"/>
          </p:cNvPicPr>
          <p:nvPr/>
        </p:nvPicPr>
        <p:blipFill>
          <a:blip r:embed="rId2"/>
          <a:srcRect/>
          <a:stretch>
            <a:fillRect/>
          </a:stretch>
        </p:blipFill>
        <p:spPr bwMode="auto">
          <a:xfrm>
            <a:off x="247650" y="2054225"/>
            <a:ext cx="8661400" cy="4573588"/>
          </a:xfrm>
          <a:prstGeom prst="rect">
            <a:avLst/>
          </a:prstGeom>
          <a:noFill/>
          <a:ln w="19050">
            <a:solidFill>
              <a:schemeClr val="tx1"/>
            </a:solid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5"/>
          <p:cNvSpPr>
            <a:spLocks/>
          </p:cNvSpPr>
          <p:nvPr/>
        </p:nvSpPr>
        <p:spPr bwMode="auto">
          <a:xfrm>
            <a:off x="1262063" y="177800"/>
            <a:ext cx="7704137" cy="863600"/>
          </a:xfrm>
          <a:prstGeom prst="rect">
            <a:avLst/>
          </a:prstGeom>
          <a:noFill/>
          <a:ln w="9525">
            <a:noFill/>
            <a:miter lim="800000"/>
            <a:headEnd/>
            <a:tailEnd/>
          </a:ln>
        </p:spPr>
        <p:txBody>
          <a:bodyPr anchor="ctr"/>
          <a:lstStyle/>
          <a:p>
            <a:pPr algn="r" defTabSz="457200" eaLnBrk="0" hangingPunct="0"/>
            <a:r>
              <a:rPr lang="uk-UA" sz="2800" b="1">
                <a:solidFill>
                  <a:srgbClr val="008000"/>
                </a:solidFill>
                <a:latin typeface="Comic Sans MS" pitchFamily="66" charset="0"/>
              </a:rPr>
              <a:t>Для </a:t>
            </a:r>
            <a:r>
              <a:rPr lang="en-US" sz="2800" b="1">
                <a:solidFill>
                  <a:srgbClr val="008000"/>
                </a:solidFill>
                <a:latin typeface="Comic Sans MS" pitchFamily="66" charset="0"/>
              </a:rPr>
              <a:t>user story </a:t>
            </a:r>
            <a:r>
              <a:rPr lang="uk-UA" sz="2800" b="1">
                <a:solidFill>
                  <a:srgbClr val="008000"/>
                </a:solidFill>
                <a:latin typeface="Comic Sans MS" pitchFamily="66" charset="0"/>
              </a:rPr>
              <a:t>створити тест кейси.</a:t>
            </a:r>
          </a:p>
        </p:txBody>
      </p:sp>
      <p:sp>
        <p:nvSpPr>
          <p:cNvPr id="33794" name="Rectangle 6"/>
          <p:cNvSpPr>
            <a:spLocks/>
          </p:cNvSpPr>
          <p:nvPr/>
        </p:nvSpPr>
        <p:spPr bwMode="auto">
          <a:xfrm>
            <a:off x="1871663" y="838200"/>
            <a:ext cx="6777037" cy="1046163"/>
          </a:xfrm>
          <a:prstGeom prst="rect">
            <a:avLst/>
          </a:prstGeom>
          <a:noFill/>
          <a:ln w="9525">
            <a:noFill/>
            <a:miter lim="800000"/>
            <a:headEnd/>
            <a:tailEnd/>
          </a:ln>
        </p:spPr>
        <p:txBody>
          <a:bodyPr anchor="ctr"/>
          <a:lstStyle/>
          <a:p>
            <a:pPr marL="285750" indent="-285750" defTabSz="457200" eaLnBrk="0" hangingPunct="0">
              <a:spcBef>
                <a:spcPct val="20000"/>
              </a:spcBef>
              <a:spcAft>
                <a:spcPts val="600"/>
              </a:spcAft>
              <a:buClr>
                <a:srgbClr val="688727"/>
              </a:buClr>
              <a:buSzPct val="145000"/>
              <a:buFont typeface="Arial" charset="0"/>
              <a:buNone/>
            </a:pPr>
            <a:r>
              <a:rPr lang="uk-UA" sz="2400" b="1">
                <a:solidFill>
                  <a:srgbClr val="0066FF"/>
                </a:solidFill>
                <a:latin typeface="Comic Sans MS" pitchFamily="66" charset="0"/>
              </a:rPr>
              <a:t>Створення тест кейсів</a:t>
            </a:r>
          </a:p>
        </p:txBody>
      </p:sp>
      <p:pic>
        <p:nvPicPr>
          <p:cNvPr id="33795" name="Picture 8"/>
          <p:cNvPicPr>
            <a:picLocks noChangeAspect="1" noChangeArrowheads="1"/>
          </p:cNvPicPr>
          <p:nvPr/>
        </p:nvPicPr>
        <p:blipFill>
          <a:blip r:embed="rId2"/>
          <a:srcRect/>
          <a:stretch>
            <a:fillRect/>
          </a:stretch>
        </p:blipFill>
        <p:spPr bwMode="auto">
          <a:xfrm>
            <a:off x="160338" y="1998663"/>
            <a:ext cx="8767762" cy="4595812"/>
          </a:xfrm>
          <a:prstGeom prst="rect">
            <a:avLst/>
          </a:prstGeom>
          <a:noFill/>
          <a:ln w="19050">
            <a:solidFill>
              <a:schemeClr val="tx1"/>
            </a:solid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4"/>
          <p:cNvSpPr>
            <a:spLocks/>
          </p:cNvSpPr>
          <p:nvPr/>
        </p:nvSpPr>
        <p:spPr bwMode="auto">
          <a:xfrm>
            <a:off x="1262063" y="177800"/>
            <a:ext cx="7704137" cy="863600"/>
          </a:xfrm>
          <a:prstGeom prst="rect">
            <a:avLst/>
          </a:prstGeom>
          <a:noFill/>
          <a:ln w="9525">
            <a:noFill/>
            <a:miter lim="800000"/>
            <a:headEnd/>
            <a:tailEnd/>
          </a:ln>
        </p:spPr>
        <p:txBody>
          <a:bodyPr anchor="ctr"/>
          <a:lstStyle/>
          <a:p>
            <a:pPr algn="r" defTabSz="457200" eaLnBrk="0" hangingPunct="0"/>
            <a:r>
              <a:rPr lang="uk-UA" sz="2800" b="1">
                <a:solidFill>
                  <a:srgbClr val="008000"/>
                </a:solidFill>
                <a:latin typeface="Comic Sans MS" pitchFamily="66" charset="0"/>
              </a:rPr>
              <a:t>Для </a:t>
            </a:r>
            <a:r>
              <a:rPr lang="en-US" sz="2800" b="1">
                <a:solidFill>
                  <a:srgbClr val="008000"/>
                </a:solidFill>
                <a:latin typeface="Comic Sans MS" pitchFamily="66" charset="0"/>
              </a:rPr>
              <a:t>user story </a:t>
            </a:r>
            <a:r>
              <a:rPr lang="uk-UA" sz="2800" b="1">
                <a:solidFill>
                  <a:srgbClr val="008000"/>
                </a:solidFill>
                <a:latin typeface="Comic Sans MS" pitchFamily="66" charset="0"/>
              </a:rPr>
              <a:t>створити тест кейси.</a:t>
            </a:r>
          </a:p>
        </p:txBody>
      </p:sp>
      <p:sp>
        <p:nvSpPr>
          <p:cNvPr id="34818" name="Rectangle 5"/>
          <p:cNvSpPr>
            <a:spLocks/>
          </p:cNvSpPr>
          <p:nvPr/>
        </p:nvSpPr>
        <p:spPr bwMode="auto">
          <a:xfrm>
            <a:off x="1871663" y="838200"/>
            <a:ext cx="6777037" cy="1046163"/>
          </a:xfrm>
          <a:prstGeom prst="rect">
            <a:avLst/>
          </a:prstGeom>
          <a:noFill/>
          <a:ln w="9525">
            <a:noFill/>
            <a:miter lim="800000"/>
            <a:headEnd/>
            <a:tailEnd/>
          </a:ln>
        </p:spPr>
        <p:txBody>
          <a:bodyPr anchor="ctr"/>
          <a:lstStyle/>
          <a:p>
            <a:pPr marL="285750" indent="-285750" defTabSz="457200" eaLnBrk="0" hangingPunct="0">
              <a:spcBef>
                <a:spcPct val="20000"/>
              </a:spcBef>
              <a:spcAft>
                <a:spcPts val="600"/>
              </a:spcAft>
              <a:buClr>
                <a:srgbClr val="688727"/>
              </a:buClr>
              <a:buSzPct val="145000"/>
              <a:buFont typeface="Arial" charset="0"/>
              <a:buNone/>
            </a:pPr>
            <a:r>
              <a:rPr lang="uk-UA" sz="2400" b="1">
                <a:solidFill>
                  <a:srgbClr val="0066FF"/>
                </a:solidFill>
                <a:latin typeface="Comic Sans MS" pitchFamily="66" charset="0"/>
              </a:rPr>
              <a:t>Створення тест кейсів</a:t>
            </a:r>
          </a:p>
        </p:txBody>
      </p:sp>
      <p:pic>
        <p:nvPicPr>
          <p:cNvPr id="34819" name="Picture 7"/>
          <p:cNvPicPr>
            <a:picLocks noChangeAspect="1" noChangeArrowheads="1"/>
          </p:cNvPicPr>
          <p:nvPr/>
        </p:nvPicPr>
        <p:blipFill>
          <a:blip r:embed="rId2"/>
          <a:srcRect/>
          <a:stretch>
            <a:fillRect/>
          </a:stretch>
        </p:blipFill>
        <p:spPr bwMode="auto">
          <a:xfrm>
            <a:off x="204788" y="1739900"/>
            <a:ext cx="8748712" cy="4572000"/>
          </a:xfrm>
          <a:prstGeom prst="rect">
            <a:avLst/>
          </a:prstGeom>
          <a:noFill/>
          <a:ln w="19050">
            <a:solidFill>
              <a:schemeClr val="tx1"/>
            </a:solid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type="title" idx="4294967295"/>
          </p:nvPr>
        </p:nvSpPr>
        <p:spPr>
          <a:xfrm>
            <a:off x="982663" y="457200"/>
            <a:ext cx="7704137" cy="1054100"/>
          </a:xfrm>
        </p:spPr>
        <p:txBody>
          <a:bodyPr/>
          <a:lstStyle/>
          <a:p>
            <a:pPr algn="r"/>
            <a:r>
              <a:rPr lang="uk-UA" sz="2800" b="1" smtClean="0">
                <a:ln>
                  <a:noFill/>
                </a:ln>
                <a:solidFill>
                  <a:srgbClr val="008000"/>
                </a:solidFill>
                <a:latin typeface="Comic Sans MS" pitchFamily="66" charset="0"/>
              </a:rPr>
              <a:t>Перелік збережених тест-кейсів</a:t>
            </a:r>
          </a:p>
        </p:txBody>
      </p:sp>
      <p:pic>
        <p:nvPicPr>
          <p:cNvPr id="35842" name="Picture 4"/>
          <p:cNvPicPr>
            <a:picLocks noChangeAspect="1" noChangeArrowheads="1"/>
          </p:cNvPicPr>
          <p:nvPr/>
        </p:nvPicPr>
        <p:blipFill>
          <a:blip r:embed="rId2"/>
          <a:srcRect/>
          <a:stretch>
            <a:fillRect/>
          </a:stretch>
        </p:blipFill>
        <p:spPr bwMode="auto">
          <a:xfrm>
            <a:off x="317500" y="1666875"/>
            <a:ext cx="8623300" cy="5008563"/>
          </a:xfrm>
          <a:prstGeom prst="rect">
            <a:avLst/>
          </a:prstGeom>
          <a:noFill/>
          <a:ln w="19050">
            <a:solidFill>
              <a:schemeClr val="tx1"/>
            </a:solid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p:cNvSpPr>
          <p:nvPr>
            <p:ph type="title" idx="4294967295"/>
          </p:nvPr>
        </p:nvSpPr>
        <p:spPr>
          <a:xfrm>
            <a:off x="1173163" y="190500"/>
            <a:ext cx="7704137" cy="1358900"/>
          </a:xfrm>
        </p:spPr>
        <p:txBody>
          <a:bodyPr/>
          <a:lstStyle/>
          <a:p>
            <a:pPr algn="r"/>
            <a:r>
              <a:rPr lang="uk-UA" sz="2800" b="1" smtClean="0">
                <a:ln>
                  <a:noFill/>
                </a:ln>
                <a:solidFill>
                  <a:srgbClr val="008000"/>
                </a:solidFill>
                <a:latin typeface="Comic Sans MS" pitchFamily="66" charset="0"/>
              </a:rPr>
              <a:t>Вигляд тест-кейсів в </a:t>
            </a:r>
            <a:r>
              <a:rPr lang="en-US" sz="2800" b="1" smtClean="0">
                <a:ln>
                  <a:noFill/>
                </a:ln>
                <a:solidFill>
                  <a:srgbClr val="008000"/>
                </a:solidFill>
                <a:latin typeface="Comic Sans MS" pitchFamily="66" charset="0"/>
              </a:rPr>
              <a:t>Redmine</a:t>
            </a:r>
            <a:endParaRPr lang="uk-UA" sz="2800" b="1" smtClean="0">
              <a:ln>
                <a:noFill/>
              </a:ln>
              <a:solidFill>
                <a:srgbClr val="008000"/>
              </a:solidFill>
              <a:latin typeface="Comic Sans MS" pitchFamily="66" charset="0"/>
            </a:endParaRPr>
          </a:p>
        </p:txBody>
      </p:sp>
      <p:pic>
        <p:nvPicPr>
          <p:cNvPr id="36866" name="Picture 4"/>
          <p:cNvPicPr>
            <a:picLocks noChangeAspect="1" noChangeArrowheads="1"/>
          </p:cNvPicPr>
          <p:nvPr/>
        </p:nvPicPr>
        <p:blipFill>
          <a:blip r:embed="rId2"/>
          <a:srcRect/>
          <a:stretch>
            <a:fillRect/>
          </a:stretch>
        </p:blipFill>
        <p:spPr bwMode="auto">
          <a:xfrm>
            <a:off x="152400" y="1154113"/>
            <a:ext cx="7331075" cy="3571875"/>
          </a:xfrm>
          <a:prstGeom prst="rect">
            <a:avLst/>
          </a:prstGeom>
          <a:noFill/>
          <a:ln w="19050">
            <a:solidFill>
              <a:schemeClr val="tx1"/>
            </a:solidFill>
            <a:miter lim="800000"/>
            <a:headEnd/>
            <a:tailEnd/>
          </a:ln>
        </p:spPr>
      </p:pic>
      <p:pic>
        <p:nvPicPr>
          <p:cNvPr id="36867" name="Picture 5"/>
          <p:cNvPicPr>
            <a:picLocks noChangeAspect="1" noChangeArrowheads="1"/>
          </p:cNvPicPr>
          <p:nvPr/>
        </p:nvPicPr>
        <p:blipFill>
          <a:blip r:embed="rId3"/>
          <a:srcRect/>
          <a:stretch>
            <a:fillRect/>
          </a:stretch>
        </p:blipFill>
        <p:spPr bwMode="auto">
          <a:xfrm>
            <a:off x="2662238" y="3779838"/>
            <a:ext cx="6253162" cy="2790825"/>
          </a:xfrm>
          <a:prstGeom prst="rect">
            <a:avLst/>
          </a:prstGeom>
          <a:noFill/>
          <a:ln w="19050">
            <a:solidFill>
              <a:schemeClr val="tx1"/>
            </a:solid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3"/>
          <p:cNvSpPr>
            <a:spLocks noGrp="1"/>
          </p:cNvSpPr>
          <p:nvPr>
            <p:ph type="body" idx="4294967295"/>
          </p:nvPr>
        </p:nvSpPr>
        <p:spPr>
          <a:xfrm>
            <a:off x="1058863" y="1549400"/>
            <a:ext cx="7704137" cy="3357563"/>
          </a:xfrm>
        </p:spPr>
        <p:txBody>
          <a:bodyPr/>
          <a:lstStyle/>
          <a:p>
            <a:pPr algn="ctr">
              <a:buFont typeface="Arial" charset="0"/>
              <a:buNone/>
            </a:pPr>
            <a:r>
              <a:rPr lang="uk-UA" sz="3600" smtClean="0">
                <a:solidFill>
                  <a:srgbClr val="0066FF"/>
                </a:solidFill>
                <a:latin typeface="Comic Sans MS" pitchFamily="66" charset="0"/>
              </a:rPr>
              <a:t>Дякую за увагу!</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p:cNvSpPr>
          <p:nvPr>
            <p:ph type="title" idx="4294967295"/>
          </p:nvPr>
        </p:nvSpPr>
        <p:spPr>
          <a:xfrm>
            <a:off x="1185863" y="660400"/>
            <a:ext cx="7704137" cy="1244600"/>
          </a:xfrm>
        </p:spPr>
        <p:txBody>
          <a:bodyPr/>
          <a:lstStyle/>
          <a:p>
            <a:pPr algn="r" eaLnBrk="1" hangingPunct="1"/>
            <a:r>
              <a:rPr lang="uk-UA" b="1" smtClean="0">
                <a:ln>
                  <a:noFill/>
                </a:ln>
                <a:solidFill>
                  <a:srgbClr val="008000"/>
                </a:solidFill>
                <a:latin typeface="Comic Sans MS" pitchFamily="66" charset="0"/>
              </a:rPr>
              <a:t>Завдання:</a:t>
            </a:r>
          </a:p>
        </p:txBody>
      </p:sp>
      <p:sp>
        <p:nvSpPr>
          <p:cNvPr id="22530" name="Rectangle 3"/>
          <p:cNvSpPr>
            <a:spLocks noGrp="1"/>
          </p:cNvSpPr>
          <p:nvPr>
            <p:ph type="body" idx="4294967295"/>
          </p:nvPr>
        </p:nvSpPr>
        <p:spPr>
          <a:xfrm>
            <a:off x="1490663" y="1676400"/>
            <a:ext cx="7234237" cy="3725863"/>
          </a:xfrm>
        </p:spPr>
        <p:txBody>
          <a:bodyPr/>
          <a:lstStyle/>
          <a:p>
            <a:pPr lvl="1" eaLnBrk="1" hangingPunct="1"/>
            <a:r>
              <a:rPr lang="uk-UA" sz="2400" b="1" smtClean="0">
                <a:solidFill>
                  <a:srgbClr val="0066FF"/>
                </a:solidFill>
                <a:latin typeface="Comic Sans MS" pitchFamily="66" charset="0"/>
              </a:rPr>
              <a:t>Створити проект в додатку</a:t>
            </a:r>
            <a:r>
              <a:rPr lang="uk-UA" sz="2400" smtClean="0">
                <a:solidFill>
                  <a:srgbClr val="0066FF"/>
                </a:solidFill>
                <a:latin typeface="Comic Sans MS" pitchFamily="66" charset="0"/>
              </a:rPr>
              <a:t> </a:t>
            </a:r>
            <a:r>
              <a:rPr lang="en-US" sz="2400" b="1" smtClean="0">
                <a:solidFill>
                  <a:srgbClr val="FF3300"/>
                </a:solidFill>
                <a:latin typeface="Comic Sans MS" pitchFamily="66" charset="0"/>
              </a:rPr>
              <a:t>Redmine</a:t>
            </a:r>
            <a:r>
              <a:rPr lang="uk-UA" sz="2400" b="1" smtClean="0">
                <a:solidFill>
                  <a:srgbClr val="0066FF"/>
                </a:solidFill>
                <a:latin typeface="Comic Sans MS" pitchFamily="66" charset="0"/>
              </a:rPr>
              <a:t>.</a:t>
            </a:r>
          </a:p>
          <a:p>
            <a:pPr lvl="1" eaLnBrk="1" hangingPunct="1"/>
            <a:r>
              <a:rPr lang="uk-UA" sz="2400" b="1" smtClean="0">
                <a:solidFill>
                  <a:srgbClr val="0066FF"/>
                </a:solidFill>
                <a:latin typeface="Comic Sans MS" pitchFamily="66" charset="0"/>
              </a:rPr>
              <a:t>В ньому реалізувати </a:t>
            </a:r>
            <a:r>
              <a:rPr lang="en-US" sz="2400" b="1" smtClean="0">
                <a:solidFill>
                  <a:srgbClr val="FF3300"/>
                </a:solidFill>
                <a:latin typeface="Comic Sans MS" pitchFamily="66" charset="0"/>
              </a:rPr>
              <a:t>user story</a:t>
            </a:r>
            <a:r>
              <a:rPr lang="en-US" sz="2400" b="1" smtClean="0">
                <a:solidFill>
                  <a:srgbClr val="0066FF"/>
                </a:solidFill>
                <a:latin typeface="Comic Sans MS" pitchFamily="66" charset="0"/>
              </a:rPr>
              <a:t> </a:t>
            </a:r>
            <a:r>
              <a:rPr lang="uk-UA" sz="2400" b="1" smtClean="0">
                <a:solidFill>
                  <a:srgbClr val="0066FF"/>
                </a:solidFill>
                <a:latin typeface="Comic Sans MS" pitchFamily="66" charset="0"/>
              </a:rPr>
              <a:t>згідно з варіантом. </a:t>
            </a:r>
          </a:p>
          <a:p>
            <a:pPr lvl="1" eaLnBrk="1" hangingPunct="1"/>
            <a:r>
              <a:rPr lang="uk-UA" sz="2400" b="1" smtClean="0">
                <a:solidFill>
                  <a:srgbClr val="0066FF"/>
                </a:solidFill>
                <a:latin typeface="Comic Sans MS" pitchFamily="66" charset="0"/>
              </a:rPr>
              <a:t>Для </a:t>
            </a:r>
            <a:r>
              <a:rPr lang="en-US" sz="2400" b="1" smtClean="0">
                <a:solidFill>
                  <a:srgbClr val="0066FF"/>
                </a:solidFill>
                <a:latin typeface="Comic Sans MS" pitchFamily="66" charset="0"/>
              </a:rPr>
              <a:t>user story </a:t>
            </a:r>
            <a:r>
              <a:rPr lang="uk-UA" sz="2400" b="1" smtClean="0">
                <a:solidFill>
                  <a:srgbClr val="0066FF"/>
                </a:solidFill>
                <a:latin typeface="Comic Sans MS" pitchFamily="66" charset="0"/>
              </a:rPr>
              <a:t>створити </a:t>
            </a:r>
            <a:r>
              <a:rPr lang="uk-UA" sz="2400" b="1" smtClean="0">
                <a:solidFill>
                  <a:srgbClr val="FF3300"/>
                </a:solidFill>
                <a:latin typeface="Comic Sans MS" pitchFamily="66" charset="0"/>
              </a:rPr>
              <a:t>тест кейси</a:t>
            </a:r>
            <a:r>
              <a:rPr lang="uk-UA" sz="2400" b="1" smtClean="0">
                <a:solidFill>
                  <a:srgbClr val="0066FF"/>
                </a:solidFill>
                <a:latin typeface="Comic Sans MS" pitchFamily="66" charset="0"/>
              </a:rPr>
              <a:t>.</a:t>
            </a:r>
          </a:p>
          <a:p>
            <a:pPr eaLnBrk="1" hangingPunct="1"/>
            <a:endParaRPr lang="uk-UA" smtClean="0">
              <a:solidFill>
                <a:srgbClr val="0066FF"/>
              </a:solidFill>
              <a:latin typeface="Comic Sans MS" pitchFamily="66"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p:cNvSpPr>
          <p:nvPr>
            <p:ph type="title" idx="4294967295"/>
          </p:nvPr>
        </p:nvSpPr>
        <p:spPr>
          <a:xfrm>
            <a:off x="1236663" y="304800"/>
            <a:ext cx="7704137" cy="889000"/>
          </a:xfrm>
        </p:spPr>
        <p:txBody>
          <a:bodyPr/>
          <a:lstStyle/>
          <a:p>
            <a:pPr algn="r" eaLnBrk="1" hangingPunct="1"/>
            <a:r>
              <a:rPr lang="uk-UA" sz="2800" b="1" smtClean="0">
                <a:ln>
                  <a:noFill/>
                </a:ln>
                <a:solidFill>
                  <a:srgbClr val="008000"/>
                </a:solidFill>
                <a:latin typeface="Comic Sans MS" pitchFamily="66" charset="0"/>
              </a:rPr>
              <a:t>Постановка завдання для </a:t>
            </a:r>
            <a:r>
              <a:rPr lang="en-US" sz="2800" b="1" smtClean="0">
                <a:ln>
                  <a:noFill/>
                </a:ln>
                <a:solidFill>
                  <a:srgbClr val="008000"/>
                </a:solidFill>
                <a:latin typeface="Comic Sans MS" pitchFamily="66" charset="0"/>
              </a:rPr>
              <a:t>User Story</a:t>
            </a:r>
            <a:endParaRPr lang="uk-UA" sz="2800" b="1" smtClean="0">
              <a:ln>
                <a:noFill/>
              </a:ln>
              <a:solidFill>
                <a:srgbClr val="008000"/>
              </a:solidFill>
              <a:latin typeface="Comic Sans MS" pitchFamily="66" charset="0"/>
            </a:endParaRPr>
          </a:p>
        </p:txBody>
      </p:sp>
      <p:sp>
        <p:nvSpPr>
          <p:cNvPr id="35843" name="Rectangle 3"/>
          <p:cNvSpPr>
            <a:spLocks noGrp="1"/>
          </p:cNvSpPr>
          <p:nvPr>
            <p:ph type="body" idx="4294967295"/>
          </p:nvPr>
        </p:nvSpPr>
        <p:spPr>
          <a:xfrm>
            <a:off x="1719263" y="1206500"/>
            <a:ext cx="7424737" cy="4589463"/>
          </a:xfrm>
        </p:spPr>
        <p:txBody>
          <a:bodyPr/>
          <a:lstStyle/>
          <a:p>
            <a:pPr eaLnBrk="1" hangingPunct="1">
              <a:buFont typeface="Arial" charset="0"/>
              <a:buNone/>
              <a:defRPr/>
            </a:pPr>
            <a:r>
              <a:rPr lang="uk-UA" sz="2200" smtClean="0">
                <a:solidFill>
                  <a:srgbClr val="00CC00"/>
                </a:solidFill>
                <a:effectLst>
                  <a:outerShdw blurRad="38100" dist="38100" dir="2700000" algn="tl">
                    <a:srgbClr val="C0C0C0"/>
                  </a:outerShdw>
                </a:effectLst>
                <a:latin typeface="Cambria" pitchFamily="18" charset="0"/>
              </a:rPr>
              <a:t>	</a:t>
            </a:r>
            <a:r>
              <a:rPr lang="en-US" sz="2200" b="1" smtClean="0">
                <a:solidFill>
                  <a:srgbClr val="FF3300"/>
                </a:solidFill>
                <a:latin typeface="Comic Sans MS" pitchFamily="66" charset="0"/>
              </a:rPr>
              <a:t>User Story:</a:t>
            </a:r>
            <a:r>
              <a:rPr lang="en-US" sz="2200" b="1" smtClean="0">
                <a:solidFill>
                  <a:srgbClr val="0066FF"/>
                </a:solidFill>
                <a:latin typeface="Comic Sans MS" pitchFamily="66" charset="0"/>
              </a:rPr>
              <a:t> </a:t>
            </a:r>
            <a:r>
              <a:rPr lang="uk-UA" sz="2200" b="1" smtClean="0">
                <a:solidFill>
                  <a:srgbClr val="0066FF"/>
                </a:solidFill>
                <a:latin typeface="Comic Sans MS" pitchFamily="66" charset="0"/>
              </a:rPr>
              <a:t>Як студент, я хочу задавати колір конкретної віддільної пари, значить відмітити собі певну конкретну подію.</a:t>
            </a:r>
            <a:endParaRPr lang="en-US" sz="2200" b="1" smtClean="0">
              <a:solidFill>
                <a:srgbClr val="0066FF"/>
              </a:solidFill>
              <a:latin typeface="Comic Sans MS" pitchFamily="66" charset="0"/>
            </a:endParaRPr>
          </a:p>
          <a:p>
            <a:pPr eaLnBrk="1" hangingPunct="1">
              <a:buFont typeface="Arial" charset="0"/>
              <a:buNone/>
              <a:defRPr/>
            </a:pPr>
            <a:r>
              <a:rPr lang="en-US" sz="2200" b="1" smtClean="0">
                <a:solidFill>
                  <a:srgbClr val="0066FF"/>
                </a:solidFill>
                <a:latin typeface="Comic Sans MS" pitchFamily="66" charset="0"/>
              </a:rPr>
              <a:t>	</a:t>
            </a:r>
            <a:r>
              <a:rPr lang="uk-UA" sz="2100" b="1" smtClean="0">
                <a:solidFill>
                  <a:srgbClr val="FF3300"/>
                </a:solidFill>
                <a:latin typeface="Comic Sans MS" pitchFamily="66" charset="0"/>
              </a:rPr>
              <a:t>Опис </a:t>
            </a:r>
            <a:r>
              <a:rPr lang="en-US" sz="2100" b="1" smtClean="0">
                <a:solidFill>
                  <a:srgbClr val="FF3300"/>
                </a:solidFill>
                <a:latin typeface="Comic Sans MS" pitchFamily="66" charset="0"/>
              </a:rPr>
              <a:t>User Story: </a:t>
            </a:r>
            <a:r>
              <a:rPr lang="uk-UA" sz="2200" b="1" smtClean="0">
                <a:solidFill>
                  <a:srgbClr val="0066FF"/>
                </a:solidFill>
                <a:latin typeface="Comic Sans MS" pitchFamily="66" charset="0"/>
              </a:rPr>
              <a:t>У проекті “Відображення розкладу для студентів ІФНТУНГ” має бути реалізована можливість задавати колір для кожної окремо взятої пари, що дозволить вказувати пріоритет, степінь важливості пар, відмітити пару для якої створена певна нотатка(note) або покращити візуальне сприйняття розкладу. </a:t>
            </a:r>
            <a:endParaRPr lang="uk-UA" b="1" smtClean="0">
              <a:solidFill>
                <a:srgbClr val="0066FF"/>
              </a:solidFill>
              <a:latin typeface="Comic Sans MS" pitchFamily="66"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p:cNvSpPr>
          <p:nvPr>
            <p:ph type="title" idx="4294967295"/>
          </p:nvPr>
        </p:nvSpPr>
        <p:spPr>
          <a:xfrm>
            <a:off x="982663" y="444500"/>
            <a:ext cx="7704137" cy="1371600"/>
          </a:xfrm>
        </p:spPr>
        <p:txBody>
          <a:bodyPr/>
          <a:lstStyle/>
          <a:p>
            <a:pPr algn="r" eaLnBrk="1" hangingPunct="1"/>
            <a:r>
              <a:rPr lang="uk-UA" sz="2400" b="1" smtClean="0">
                <a:ln>
                  <a:noFill/>
                </a:ln>
                <a:solidFill>
                  <a:srgbClr val="008000"/>
                </a:solidFill>
                <a:latin typeface="Comic Sans MS" pitchFamily="66" charset="0"/>
              </a:rPr>
              <a:t>Створити проект в додатку</a:t>
            </a:r>
            <a:r>
              <a:rPr lang="uk-UA" sz="2400" smtClean="0">
                <a:ln>
                  <a:noFill/>
                </a:ln>
                <a:solidFill>
                  <a:srgbClr val="008000"/>
                </a:solidFill>
                <a:latin typeface="Comic Sans MS" pitchFamily="66" charset="0"/>
              </a:rPr>
              <a:t> </a:t>
            </a:r>
            <a:r>
              <a:rPr lang="en-US" sz="2400" b="1" smtClean="0">
                <a:ln>
                  <a:noFill/>
                </a:ln>
                <a:solidFill>
                  <a:srgbClr val="008000"/>
                </a:solidFill>
                <a:latin typeface="Comic Sans MS" pitchFamily="66" charset="0"/>
              </a:rPr>
              <a:t>Redmine</a:t>
            </a:r>
            <a:endParaRPr lang="uk-UA" sz="2400" b="1" smtClean="0">
              <a:ln>
                <a:noFill/>
              </a:ln>
              <a:solidFill>
                <a:srgbClr val="008000"/>
              </a:solidFill>
              <a:latin typeface="Comic Sans MS" pitchFamily="66" charset="0"/>
            </a:endParaRPr>
          </a:p>
        </p:txBody>
      </p:sp>
      <p:sp>
        <p:nvSpPr>
          <p:cNvPr id="24578" name="Rectangle 3"/>
          <p:cNvSpPr>
            <a:spLocks noGrp="1"/>
          </p:cNvSpPr>
          <p:nvPr>
            <p:ph type="body" idx="4294967295"/>
          </p:nvPr>
        </p:nvSpPr>
        <p:spPr>
          <a:xfrm>
            <a:off x="1046163" y="1562100"/>
            <a:ext cx="7818437" cy="2278063"/>
          </a:xfrm>
        </p:spPr>
        <p:txBody>
          <a:bodyPr/>
          <a:lstStyle/>
          <a:p>
            <a:pPr lvl="1" eaLnBrk="1" hangingPunct="1">
              <a:lnSpc>
                <a:spcPct val="90000"/>
              </a:lnSpc>
              <a:buFont typeface="Arial" charset="0"/>
              <a:buNone/>
            </a:pPr>
            <a:r>
              <a:rPr lang="uk-UA" b="1" smtClean="0">
                <a:solidFill>
                  <a:srgbClr val="009900"/>
                </a:solidFill>
                <a:latin typeface="Comic Sans MS" pitchFamily="66" charset="0"/>
              </a:rPr>
              <a:t>1)</a:t>
            </a:r>
            <a:r>
              <a:rPr lang="uk-UA" b="1" smtClean="0">
                <a:solidFill>
                  <a:srgbClr val="0066FF"/>
                </a:solidFill>
                <a:latin typeface="Comic Sans MS" pitchFamily="66" charset="0"/>
              </a:rPr>
              <a:t> Запускаємо сервер для управління проектами та відстежування помилок</a:t>
            </a:r>
            <a:r>
              <a:rPr lang="uk-UA" smtClean="0"/>
              <a:t> </a:t>
            </a:r>
            <a:r>
              <a:rPr lang="en-US" b="1" smtClean="0">
                <a:solidFill>
                  <a:srgbClr val="0066FF"/>
                </a:solidFill>
                <a:latin typeface="Comic Sans MS" pitchFamily="66" charset="0"/>
              </a:rPr>
              <a:t>Redmine</a:t>
            </a:r>
            <a:r>
              <a:rPr lang="uk-UA" b="1" smtClean="0">
                <a:solidFill>
                  <a:srgbClr val="0066FF"/>
                </a:solidFill>
                <a:latin typeface="Comic Sans MS" pitchFamily="66" charset="0"/>
              </a:rPr>
              <a:t>;</a:t>
            </a:r>
          </a:p>
          <a:p>
            <a:pPr lvl="1" eaLnBrk="1" hangingPunct="1">
              <a:lnSpc>
                <a:spcPct val="90000"/>
              </a:lnSpc>
              <a:buFont typeface="Arial" charset="0"/>
              <a:buNone/>
            </a:pPr>
            <a:r>
              <a:rPr lang="uk-UA" b="1" smtClean="0">
                <a:solidFill>
                  <a:srgbClr val="009900"/>
                </a:solidFill>
                <a:latin typeface="Comic Sans MS" pitchFamily="66" charset="0"/>
              </a:rPr>
              <a:t>2)</a:t>
            </a:r>
            <a:r>
              <a:rPr lang="uk-UA" b="1" smtClean="0">
                <a:solidFill>
                  <a:srgbClr val="0066FF"/>
                </a:solidFill>
                <a:latin typeface="Comic Sans MS" pitchFamily="66" charset="0"/>
              </a:rPr>
              <a:t> В контекстному меню переходимо по вкладці на сторінку «Проекти»;</a:t>
            </a:r>
          </a:p>
          <a:p>
            <a:pPr lvl="1" eaLnBrk="1" hangingPunct="1">
              <a:lnSpc>
                <a:spcPct val="90000"/>
              </a:lnSpc>
              <a:buFont typeface="Arial" charset="0"/>
              <a:buNone/>
            </a:pPr>
            <a:r>
              <a:rPr lang="uk-UA" b="1" smtClean="0">
                <a:solidFill>
                  <a:srgbClr val="009900"/>
                </a:solidFill>
                <a:latin typeface="Comic Sans MS" pitchFamily="66" charset="0"/>
              </a:rPr>
              <a:t>3)</a:t>
            </a:r>
            <a:r>
              <a:rPr lang="uk-UA" b="1" smtClean="0">
                <a:solidFill>
                  <a:srgbClr val="0066FF"/>
                </a:solidFill>
                <a:latin typeface="Comic Sans MS" pitchFamily="66" charset="0"/>
              </a:rPr>
              <a:t> Натискаємо на кнопку «Новий проект»;</a:t>
            </a:r>
          </a:p>
          <a:p>
            <a:pPr eaLnBrk="1" hangingPunct="1">
              <a:lnSpc>
                <a:spcPct val="90000"/>
              </a:lnSpc>
              <a:buFont typeface="Arial" charset="0"/>
              <a:buNone/>
            </a:pPr>
            <a:endParaRPr lang="uk-UA" smtClean="0"/>
          </a:p>
        </p:txBody>
      </p:sp>
      <p:sp>
        <p:nvSpPr>
          <p:cNvPr id="24579" name="Rectangle 4"/>
          <p:cNvSpPr>
            <a:spLocks/>
          </p:cNvSpPr>
          <p:nvPr/>
        </p:nvSpPr>
        <p:spPr bwMode="auto">
          <a:xfrm>
            <a:off x="1147763" y="1765300"/>
            <a:ext cx="7704137" cy="4360863"/>
          </a:xfrm>
          <a:prstGeom prst="rect">
            <a:avLst/>
          </a:prstGeom>
          <a:noFill/>
          <a:ln w="9525">
            <a:noFill/>
            <a:miter lim="800000"/>
            <a:headEnd/>
            <a:tailEnd/>
          </a:ln>
        </p:spPr>
        <p:txBody>
          <a:bodyPr anchor="ctr"/>
          <a:lstStyle/>
          <a:p>
            <a:pPr marL="285750" indent="-285750" defTabSz="457200">
              <a:lnSpc>
                <a:spcPct val="90000"/>
              </a:lnSpc>
              <a:spcBef>
                <a:spcPct val="20000"/>
              </a:spcBef>
              <a:spcAft>
                <a:spcPts val="600"/>
              </a:spcAft>
              <a:buClr>
                <a:srgbClr val="688727"/>
              </a:buClr>
              <a:buSzPct val="145000"/>
              <a:buFont typeface="Arial" charset="0"/>
              <a:buNone/>
            </a:pPr>
            <a:endParaRPr lang="uk-UA" sz="2400">
              <a:latin typeface="Corbel" pitchFamily="34" charset="0"/>
            </a:endParaRPr>
          </a:p>
        </p:txBody>
      </p:sp>
      <p:pic>
        <p:nvPicPr>
          <p:cNvPr id="24580" name="Picture 5"/>
          <p:cNvPicPr>
            <a:picLocks noChangeAspect="1" noChangeArrowheads="1"/>
          </p:cNvPicPr>
          <p:nvPr/>
        </p:nvPicPr>
        <p:blipFill>
          <a:blip r:embed="rId2"/>
          <a:srcRect/>
          <a:stretch>
            <a:fillRect/>
          </a:stretch>
        </p:blipFill>
        <p:spPr bwMode="auto">
          <a:xfrm>
            <a:off x="238125" y="3644900"/>
            <a:ext cx="5362575" cy="1706563"/>
          </a:xfrm>
          <a:prstGeom prst="rect">
            <a:avLst/>
          </a:prstGeom>
          <a:noFill/>
          <a:ln w="19050">
            <a:solidFill>
              <a:schemeClr val="tx1"/>
            </a:solidFill>
            <a:miter lim="800000"/>
            <a:headEnd/>
            <a:tailEnd/>
          </a:ln>
        </p:spPr>
      </p:pic>
      <p:pic>
        <p:nvPicPr>
          <p:cNvPr id="24581" name="Picture 6"/>
          <p:cNvPicPr>
            <a:picLocks noChangeAspect="1" noChangeArrowheads="1"/>
          </p:cNvPicPr>
          <p:nvPr/>
        </p:nvPicPr>
        <p:blipFill>
          <a:blip r:embed="rId3"/>
          <a:srcRect/>
          <a:stretch>
            <a:fillRect/>
          </a:stretch>
        </p:blipFill>
        <p:spPr bwMode="auto">
          <a:xfrm>
            <a:off x="2286000" y="4479925"/>
            <a:ext cx="6683375" cy="1730375"/>
          </a:xfrm>
          <a:prstGeom prst="rect">
            <a:avLst/>
          </a:prstGeom>
          <a:noFill/>
          <a:ln w="19050">
            <a:solidFill>
              <a:schemeClr val="tx1"/>
            </a:solid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idx="4294967295"/>
          </p:nvPr>
        </p:nvSpPr>
        <p:spPr>
          <a:xfrm>
            <a:off x="1249363" y="304800"/>
            <a:ext cx="7704137" cy="812800"/>
          </a:xfrm>
        </p:spPr>
        <p:txBody>
          <a:bodyPr/>
          <a:lstStyle/>
          <a:p>
            <a:pPr algn="r" eaLnBrk="1" hangingPunct="1"/>
            <a:r>
              <a:rPr lang="uk-UA" sz="2400" b="1" smtClean="0">
                <a:ln>
                  <a:noFill/>
                </a:ln>
                <a:solidFill>
                  <a:srgbClr val="008000"/>
                </a:solidFill>
                <a:latin typeface="Comic Sans MS" pitchFamily="66" charset="0"/>
              </a:rPr>
              <a:t>Створити проект в додатку</a:t>
            </a:r>
            <a:r>
              <a:rPr lang="uk-UA" sz="2400" smtClean="0">
                <a:ln>
                  <a:noFill/>
                </a:ln>
                <a:solidFill>
                  <a:srgbClr val="008000"/>
                </a:solidFill>
                <a:latin typeface="Comic Sans MS" pitchFamily="66" charset="0"/>
              </a:rPr>
              <a:t> </a:t>
            </a:r>
            <a:r>
              <a:rPr lang="en-US" sz="2400" b="1" smtClean="0">
                <a:ln>
                  <a:noFill/>
                </a:ln>
                <a:solidFill>
                  <a:srgbClr val="008000"/>
                </a:solidFill>
                <a:latin typeface="Comic Sans MS" pitchFamily="66" charset="0"/>
              </a:rPr>
              <a:t>Redmine</a:t>
            </a:r>
            <a:endParaRPr lang="uk-UA" sz="2400" b="1" smtClean="0">
              <a:ln>
                <a:noFill/>
              </a:ln>
              <a:solidFill>
                <a:srgbClr val="008000"/>
              </a:solidFill>
              <a:latin typeface="Comic Sans MS" pitchFamily="66" charset="0"/>
            </a:endParaRPr>
          </a:p>
        </p:txBody>
      </p:sp>
      <p:sp>
        <p:nvSpPr>
          <p:cNvPr id="25602" name="Rectangle 3"/>
          <p:cNvSpPr>
            <a:spLocks noGrp="1"/>
          </p:cNvSpPr>
          <p:nvPr>
            <p:ph type="body" idx="4294967295"/>
          </p:nvPr>
        </p:nvSpPr>
        <p:spPr>
          <a:xfrm>
            <a:off x="1135063" y="1028700"/>
            <a:ext cx="7805737" cy="2392363"/>
          </a:xfrm>
        </p:spPr>
        <p:txBody>
          <a:bodyPr/>
          <a:lstStyle/>
          <a:p>
            <a:pPr lvl="1" eaLnBrk="1" hangingPunct="1">
              <a:buFont typeface="Arial" charset="0"/>
              <a:buNone/>
            </a:pPr>
            <a:r>
              <a:rPr lang="uk-UA" sz="1800" b="1" smtClean="0">
                <a:solidFill>
                  <a:srgbClr val="009900"/>
                </a:solidFill>
                <a:latin typeface="Comic Sans MS" pitchFamily="66" charset="0"/>
              </a:rPr>
              <a:t>4)</a:t>
            </a:r>
            <a:r>
              <a:rPr lang="uk-UA" sz="1800" b="1" smtClean="0">
                <a:solidFill>
                  <a:srgbClr val="0066FF"/>
                </a:solidFill>
                <a:latin typeface="Comic Sans MS" pitchFamily="66" charset="0"/>
              </a:rPr>
              <a:t> Вводимо назву проекту, ідентифікатор і здійснюємо налаштування його характеристик(модулі, координатори);</a:t>
            </a:r>
          </a:p>
          <a:p>
            <a:pPr lvl="1" eaLnBrk="1" hangingPunct="1">
              <a:buFont typeface="Arial" charset="0"/>
              <a:buNone/>
            </a:pPr>
            <a:r>
              <a:rPr lang="uk-UA" sz="1800" b="1" smtClean="0">
                <a:solidFill>
                  <a:srgbClr val="009900"/>
                </a:solidFill>
                <a:latin typeface="Comic Sans MS" pitchFamily="66" charset="0"/>
              </a:rPr>
              <a:t>5)</a:t>
            </a:r>
            <a:r>
              <a:rPr lang="uk-UA" sz="1800" b="1" smtClean="0">
                <a:solidFill>
                  <a:srgbClr val="0066FF"/>
                </a:solidFill>
                <a:latin typeface="Comic Sans MS" pitchFamily="66" charset="0"/>
              </a:rPr>
              <a:t> Зберігаємо створений проект, натиснувши кнопку “Створити”;</a:t>
            </a:r>
          </a:p>
        </p:txBody>
      </p:sp>
      <p:pic>
        <p:nvPicPr>
          <p:cNvPr id="25603" name="Picture 6"/>
          <p:cNvPicPr>
            <a:picLocks noChangeAspect="1" noChangeArrowheads="1"/>
          </p:cNvPicPr>
          <p:nvPr/>
        </p:nvPicPr>
        <p:blipFill>
          <a:blip r:embed="rId2"/>
          <a:srcRect/>
          <a:stretch>
            <a:fillRect/>
          </a:stretch>
        </p:blipFill>
        <p:spPr bwMode="auto">
          <a:xfrm>
            <a:off x="165100" y="3027363"/>
            <a:ext cx="6081713" cy="3609975"/>
          </a:xfrm>
          <a:prstGeom prst="rect">
            <a:avLst/>
          </a:prstGeom>
          <a:noFill/>
          <a:ln w="9525">
            <a:solidFill>
              <a:schemeClr val="tx1"/>
            </a:solidFill>
            <a:miter lim="800000"/>
            <a:headEnd/>
            <a:tailEnd/>
          </a:ln>
        </p:spPr>
      </p:pic>
      <p:pic>
        <p:nvPicPr>
          <p:cNvPr id="25604" name="Picture 5"/>
          <p:cNvPicPr>
            <a:picLocks noChangeAspect="1" noChangeArrowheads="1"/>
          </p:cNvPicPr>
          <p:nvPr/>
        </p:nvPicPr>
        <p:blipFill>
          <a:blip r:embed="rId3"/>
          <a:srcRect/>
          <a:stretch>
            <a:fillRect/>
          </a:stretch>
        </p:blipFill>
        <p:spPr bwMode="auto">
          <a:xfrm>
            <a:off x="4365625" y="2592388"/>
            <a:ext cx="4602163" cy="1711325"/>
          </a:xfrm>
          <a:prstGeom prst="rect">
            <a:avLst/>
          </a:prstGeom>
          <a:noFill/>
          <a:ln w="19050">
            <a:solidFill>
              <a:schemeClr val="tx1"/>
            </a:solid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idx="4294967295"/>
          </p:nvPr>
        </p:nvSpPr>
        <p:spPr>
          <a:xfrm>
            <a:off x="1808163" y="279400"/>
            <a:ext cx="7170737" cy="1231900"/>
          </a:xfrm>
        </p:spPr>
        <p:txBody>
          <a:bodyPr/>
          <a:lstStyle/>
          <a:p>
            <a:pPr algn="r" eaLnBrk="1" hangingPunct="1"/>
            <a:r>
              <a:rPr lang="uk-UA" sz="2800" b="1" smtClean="0">
                <a:ln>
                  <a:noFill/>
                </a:ln>
                <a:solidFill>
                  <a:srgbClr val="008000"/>
                </a:solidFill>
                <a:latin typeface="Comic Sans MS" pitchFamily="66" charset="0"/>
              </a:rPr>
              <a:t>В проекті реалізувати </a:t>
            </a:r>
            <a:r>
              <a:rPr lang="en-US" sz="2800" b="1" smtClean="0">
                <a:ln>
                  <a:noFill/>
                </a:ln>
                <a:solidFill>
                  <a:srgbClr val="008000"/>
                </a:solidFill>
                <a:latin typeface="Comic Sans MS" pitchFamily="66" charset="0"/>
              </a:rPr>
              <a:t>user story </a:t>
            </a:r>
            <a:r>
              <a:rPr lang="uk-UA" sz="2800" b="1" smtClean="0">
                <a:ln>
                  <a:noFill/>
                </a:ln>
                <a:solidFill>
                  <a:srgbClr val="008000"/>
                </a:solidFill>
                <a:latin typeface="Comic Sans MS" pitchFamily="66" charset="0"/>
              </a:rPr>
              <a:t>згідно з варіантом</a:t>
            </a:r>
          </a:p>
        </p:txBody>
      </p:sp>
      <p:sp>
        <p:nvSpPr>
          <p:cNvPr id="26626" name="Rectangle 3"/>
          <p:cNvSpPr>
            <a:spLocks noGrp="1"/>
          </p:cNvSpPr>
          <p:nvPr>
            <p:ph type="body" idx="4294967295"/>
          </p:nvPr>
        </p:nvSpPr>
        <p:spPr>
          <a:xfrm>
            <a:off x="1681163" y="1574800"/>
            <a:ext cx="7462837" cy="1338263"/>
          </a:xfrm>
        </p:spPr>
        <p:txBody>
          <a:bodyPr/>
          <a:lstStyle/>
          <a:p>
            <a:pPr marL="381000" indent="-381000" eaLnBrk="1" hangingPunct="1">
              <a:spcBef>
                <a:spcPct val="0"/>
              </a:spcBef>
              <a:spcAft>
                <a:spcPct val="0"/>
              </a:spcAft>
              <a:buClrTx/>
              <a:buSzTx/>
              <a:buFontTx/>
              <a:buNone/>
            </a:pPr>
            <a:r>
              <a:rPr lang="uk-UA" b="1" smtClean="0">
                <a:solidFill>
                  <a:srgbClr val="009900"/>
                </a:solidFill>
                <a:latin typeface="Comic Sans MS" pitchFamily="66" charset="0"/>
              </a:rPr>
              <a:t>1) </a:t>
            </a:r>
            <a:r>
              <a:rPr lang="uk-UA" b="1" smtClean="0">
                <a:solidFill>
                  <a:srgbClr val="0066FF"/>
                </a:solidFill>
                <a:latin typeface="Comic Sans MS" pitchFamily="66" charset="0"/>
              </a:rPr>
              <a:t>Перейти в вкладку </a:t>
            </a:r>
            <a:r>
              <a:rPr lang="en-US" b="1" smtClean="0">
                <a:solidFill>
                  <a:srgbClr val="0066FF"/>
                </a:solidFill>
                <a:latin typeface="Comic Sans MS" pitchFamily="66" charset="0"/>
              </a:rPr>
              <a:t>Backlogs </a:t>
            </a:r>
            <a:r>
              <a:rPr lang="uk-UA" b="1" smtClean="0">
                <a:solidFill>
                  <a:srgbClr val="0066FF"/>
                </a:solidFill>
                <a:latin typeface="Comic Sans MS" pitchFamily="66" charset="0"/>
              </a:rPr>
              <a:t>новоствореного проекту;</a:t>
            </a:r>
          </a:p>
          <a:p>
            <a:pPr marL="381000" indent="-381000" eaLnBrk="1" hangingPunct="1">
              <a:spcBef>
                <a:spcPct val="0"/>
              </a:spcBef>
              <a:spcAft>
                <a:spcPct val="0"/>
              </a:spcAft>
              <a:buClrTx/>
              <a:buSzTx/>
              <a:buFontTx/>
              <a:buNone/>
            </a:pPr>
            <a:r>
              <a:rPr lang="uk-UA" b="1" smtClean="0">
                <a:solidFill>
                  <a:srgbClr val="009900"/>
                </a:solidFill>
                <a:latin typeface="Comic Sans MS" pitchFamily="66" charset="0"/>
              </a:rPr>
              <a:t>2)</a:t>
            </a:r>
            <a:r>
              <a:rPr lang="uk-UA" b="1" smtClean="0">
                <a:solidFill>
                  <a:srgbClr val="0066FF"/>
                </a:solidFill>
                <a:latin typeface="Comic Sans MS" pitchFamily="66" charset="0"/>
              </a:rPr>
              <a:t> Додати до </a:t>
            </a:r>
            <a:r>
              <a:rPr lang="en-US" b="1" smtClean="0">
                <a:solidFill>
                  <a:srgbClr val="0066FF"/>
                </a:solidFill>
                <a:latin typeface="Comic Sans MS" pitchFamily="66" charset="0"/>
              </a:rPr>
              <a:t>Product Backlog </a:t>
            </a:r>
            <a:r>
              <a:rPr lang="uk-UA" b="1" smtClean="0">
                <a:solidFill>
                  <a:srgbClr val="0066FF"/>
                </a:solidFill>
                <a:latin typeface="Comic Sans MS" pitchFamily="66" charset="0"/>
              </a:rPr>
              <a:t>нову </a:t>
            </a:r>
            <a:r>
              <a:rPr lang="en-US" b="1" smtClean="0">
                <a:solidFill>
                  <a:srgbClr val="0066FF"/>
                </a:solidFill>
                <a:latin typeface="Comic Sans MS" pitchFamily="66" charset="0"/>
              </a:rPr>
              <a:t>user story</a:t>
            </a:r>
            <a:r>
              <a:rPr lang="uk-UA" b="1" smtClean="0">
                <a:solidFill>
                  <a:srgbClr val="0066FF"/>
                </a:solidFill>
                <a:latin typeface="Comic Sans MS" pitchFamily="66" charset="0"/>
              </a:rPr>
              <a:t>;</a:t>
            </a:r>
          </a:p>
          <a:p>
            <a:pPr marL="381000" indent="-381000" eaLnBrk="1" hangingPunct="1">
              <a:buFont typeface="Arial" charset="0"/>
              <a:buNone/>
            </a:pPr>
            <a:endParaRPr lang="uk-UA" b="1" smtClean="0">
              <a:solidFill>
                <a:srgbClr val="0066FF"/>
              </a:solidFill>
              <a:latin typeface="Comic Sans MS" pitchFamily="66" charset="0"/>
            </a:endParaRPr>
          </a:p>
        </p:txBody>
      </p:sp>
      <p:pic>
        <p:nvPicPr>
          <p:cNvPr id="26627" name="Picture 4"/>
          <p:cNvPicPr>
            <a:picLocks noChangeAspect="1" noChangeArrowheads="1"/>
          </p:cNvPicPr>
          <p:nvPr/>
        </p:nvPicPr>
        <p:blipFill>
          <a:blip r:embed="rId2"/>
          <a:srcRect/>
          <a:stretch>
            <a:fillRect/>
          </a:stretch>
        </p:blipFill>
        <p:spPr bwMode="auto">
          <a:xfrm>
            <a:off x="268288" y="2830513"/>
            <a:ext cx="4086225" cy="3305175"/>
          </a:xfrm>
          <a:prstGeom prst="rect">
            <a:avLst/>
          </a:prstGeom>
          <a:noFill/>
          <a:ln w="19050">
            <a:solidFill>
              <a:schemeClr val="tx1"/>
            </a:solidFill>
            <a:miter lim="800000"/>
            <a:headEnd/>
            <a:tailEnd/>
          </a:ln>
        </p:spPr>
      </p:pic>
      <p:pic>
        <p:nvPicPr>
          <p:cNvPr id="26628" name="Picture 5"/>
          <p:cNvPicPr>
            <a:picLocks noChangeAspect="1" noChangeArrowheads="1"/>
          </p:cNvPicPr>
          <p:nvPr/>
        </p:nvPicPr>
        <p:blipFill>
          <a:blip r:embed="rId3"/>
          <a:srcRect/>
          <a:stretch>
            <a:fillRect/>
          </a:stretch>
        </p:blipFill>
        <p:spPr bwMode="auto">
          <a:xfrm>
            <a:off x="3756025" y="3644900"/>
            <a:ext cx="5162550" cy="2743200"/>
          </a:xfrm>
          <a:prstGeom prst="rect">
            <a:avLst/>
          </a:prstGeom>
          <a:noFill/>
          <a:ln w="19050">
            <a:solidFill>
              <a:schemeClr val="tx1"/>
            </a:solid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type="title" idx="4294967295"/>
          </p:nvPr>
        </p:nvSpPr>
        <p:spPr>
          <a:xfrm>
            <a:off x="1262063" y="177800"/>
            <a:ext cx="7704137" cy="1092200"/>
          </a:xfrm>
        </p:spPr>
        <p:txBody>
          <a:bodyPr/>
          <a:lstStyle/>
          <a:p>
            <a:pPr algn="r" eaLnBrk="1" hangingPunct="1"/>
            <a:r>
              <a:rPr lang="uk-UA" sz="2400" b="1" smtClean="0">
                <a:ln>
                  <a:noFill/>
                </a:ln>
                <a:solidFill>
                  <a:srgbClr val="008000"/>
                </a:solidFill>
                <a:latin typeface="Comic Sans MS" pitchFamily="66" charset="0"/>
              </a:rPr>
              <a:t>В проекті реалізувати </a:t>
            </a:r>
            <a:r>
              <a:rPr lang="en-US" sz="2400" b="1" smtClean="0">
                <a:ln>
                  <a:noFill/>
                </a:ln>
                <a:solidFill>
                  <a:srgbClr val="008000"/>
                </a:solidFill>
                <a:latin typeface="Comic Sans MS" pitchFamily="66" charset="0"/>
              </a:rPr>
              <a:t>user story </a:t>
            </a:r>
            <a:r>
              <a:rPr lang="uk-UA" sz="2400" b="1" smtClean="0">
                <a:ln>
                  <a:noFill/>
                </a:ln>
                <a:solidFill>
                  <a:srgbClr val="008000"/>
                </a:solidFill>
                <a:latin typeface="Comic Sans MS" pitchFamily="66" charset="0"/>
              </a:rPr>
              <a:t>згідно з варіантом</a:t>
            </a:r>
          </a:p>
        </p:txBody>
      </p:sp>
      <p:sp>
        <p:nvSpPr>
          <p:cNvPr id="27650" name="Rectangle 3"/>
          <p:cNvSpPr>
            <a:spLocks noGrp="1"/>
          </p:cNvSpPr>
          <p:nvPr>
            <p:ph type="body" idx="4294967295"/>
          </p:nvPr>
        </p:nvSpPr>
        <p:spPr>
          <a:xfrm>
            <a:off x="1338263" y="812800"/>
            <a:ext cx="7615237" cy="1592263"/>
          </a:xfrm>
        </p:spPr>
        <p:txBody>
          <a:bodyPr/>
          <a:lstStyle/>
          <a:p>
            <a:pPr eaLnBrk="1" hangingPunct="1">
              <a:buFont typeface="Arial" charset="0"/>
              <a:buNone/>
            </a:pPr>
            <a:r>
              <a:rPr lang="uk-UA" b="1" smtClean="0">
                <a:solidFill>
                  <a:srgbClr val="0066FF"/>
                </a:solidFill>
                <a:latin typeface="Comic Sans MS" pitchFamily="66" charset="0"/>
              </a:rPr>
              <a:t>	</a:t>
            </a:r>
            <a:r>
              <a:rPr lang="uk-UA" b="1" smtClean="0">
                <a:solidFill>
                  <a:srgbClr val="009900"/>
                </a:solidFill>
                <a:latin typeface="Comic Sans MS" pitchFamily="66" charset="0"/>
              </a:rPr>
              <a:t>3)</a:t>
            </a:r>
            <a:r>
              <a:rPr lang="uk-UA" b="1" smtClean="0">
                <a:solidFill>
                  <a:srgbClr val="0066FF"/>
                </a:solidFill>
                <a:latin typeface="Comic Sans MS" pitchFamily="66" charset="0"/>
              </a:rPr>
              <a:t> Для новоствореної </a:t>
            </a:r>
            <a:r>
              <a:rPr lang="en-US" b="1" smtClean="0">
                <a:solidFill>
                  <a:srgbClr val="0066FF"/>
                </a:solidFill>
                <a:latin typeface="Comic Sans MS" pitchFamily="66" charset="0"/>
              </a:rPr>
              <a:t>User Story</a:t>
            </a:r>
            <a:r>
              <a:rPr lang="uk-UA" b="1" smtClean="0">
                <a:solidFill>
                  <a:srgbClr val="0066FF"/>
                </a:solidFill>
                <a:latin typeface="Comic Sans MS" pitchFamily="66" charset="0"/>
              </a:rPr>
              <a:t> вказати назву та налаштувати необхідні пріорітети;</a:t>
            </a:r>
          </a:p>
        </p:txBody>
      </p:sp>
      <p:pic>
        <p:nvPicPr>
          <p:cNvPr id="27651" name="Picture 6"/>
          <p:cNvPicPr>
            <a:picLocks noChangeAspect="1" noChangeArrowheads="1"/>
          </p:cNvPicPr>
          <p:nvPr/>
        </p:nvPicPr>
        <p:blipFill>
          <a:blip r:embed="rId2"/>
          <a:srcRect/>
          <a:stretch>
            <a:fillRect/>
          </a:stretch>
        </p:blipFill>
        <p:spPr bwMode="auto">
          <a:xfrm>
            <a:off x="1592263" y="3048000"/>
            <a:ext cx="7389812" cy="3617913"/>
          </a:xfrm>
          <a:prstGeom prst="rect">
            <a:avLst/>
          </a:prstGeom>
          <a:noFill/>
          <a:ln w="19050">
            <a:solidFill>
              <a:schemeClr val="tx1"/>
            </a:solidFill>
            <a:miter lim="800000"/>
            <a:headEnd/>
            <a:tailEnd/>
          </a:ln>
        </p:spPr>
      </p:pic>
      <p:pic>
        <p:nvPicPr>
          <p:cNvPr id="27652" name="Picture 7"/>
          <p:cNvPicPr>
            <a:picLocks noChangeAspect="1" noChangeArrowheads="1"/>
          </p:cNvPicPr>
          <p:nvPr/>
        </p:nvPicPr>
        <p:blipFill>
          <a:blip r:embed="rId3"/>
          <a:srcRect/>
          <a:stretch>
            <a:fillRect/>
          </a:stretch>
        </p:blipFill>
        <p:spPr bwMode="auto">
          <a:xfrm>
            <a:off x="279400" y="1981200"/>
            <a:ext cx="5227638" cy="1641475"/>
          </a:xfrm>
          <a:prstGeom prst="rect">
            <a:avLst/>
          </a:prstGeom>
          <a:noFill/>
          <a:ln w="19050">
            <a:solidFill>
              <a:schemeClr val="tx1"/>
            </a:solid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p:cNvSpPr>
          <p:nvPr>
            <p:ph type="title" idx="4294967295"/>
          </p:nvPr>
        </p:nvSpPr>
        <p:spPr>
          <a:xfrm>
            <a:off x="1262063" y="177800"/>
            <a:ext cx="7704137" cy="863600"/>
          </a:xfrm>
        </p:spPr>
        <p:txBody>
          <a:bodyPr/>
          <a:lstStyle/>
          <a:p>
            <a:pPr algn="r"/>
            <a:r>
              <a:rPr lang="uk-UA" sz="2800" b="1" smtClean="0">
                <a:ln>
                  <a:noFill/>
                </a:ln>
                <a:solidFill>
                  <a:srgbClr val="008000"/>
                </a:solidFill>
                <a:latin typeface="Comic Sans MS" pitchFamily="66" charset="0"/>
              </a:rPr>
              <a:t>Для </a:t>
            </a:r>
            <a:r>
              <a:rPr lang="en-US" sz="2800" b="1" smtClean="0">
                <a:ln>
                  <a:noFill/>
                </a:ln>
                <a:solidFill>
                  <a:srgbClr val="008000"/>
                </a:solidFill>
                <a:latin typeface="Comic Sans MS" pitchFamily="66" charset="0"/>
              </a:rPr>
              <a:t>user story </a:t>
            </a:r>
            <a:r>
              <a:rPr lang="uk-UA" sz="2800" b="1" smtClean="0">
                <a:ln>
                  <a:noFill/>
                </a:ln>
                <a:solidFill>
                  <a:srgbClr val="008000"/>
                </a:solidFill>
                <a:latin typeface="Comic Sans MS" pitchFamily="66" charset="0"/>
              </a:rPr>
              <a:t>створити тест кейси.</a:t>
            </a:r>
          </a:p>
        </p:txBody>
      </p:sp>
      <p:sp>
        <p:nvSpPr>
          <p:cNvPr id="28674" name="Rectangle 3"/>
          <p:cNvSpPr>
            <a:spLocks noGrp="1"/>
          </p:cNvSpPr>
          <p:nvPr>
            <p:ph type="body" idx="4294967295"/>
          </p:nvPr>
        </p:nvSpPr>
        <p:spPr>
          <a:xfrm>
            <a:off x="1884363" y="1130300"/>
            <a:ext cx="6777037" cy="1046163"/>
          </a:xfrm>
        </p:spPr>
        <p:txBody>
          <a:bodyPr/>
          <a:lstStyle/>
          <a:p>
            <a:pPr>
              <a:buFont typeface="Arial" charset="0"/>
              <a:buNone/>
            </a:pPr>
            <a:r>
              <a:rPr lang="uk-UA" b="1" smtClean="0">
                <a:solidFill>
                  <a:srgbClr val="0066FF"/>
                </a:solidFill>
                <a:latin typeface="Comic Sans MS" pitchFamily="66" charset="0"/>
              </a:rPr>
              <a:t>Створення тест кейсів</a:t>
            </a:r>
          </a:p>
        </p:txBody>
      </p:sp>
      <p:pic>
        <p:nvPicPr>
          <p:cNvPr id="28675" name="Picture 4"/>
          <p:cNvPicPr>
            <a:picLocks noChangeAspect="1" noChangeArrowheads="1"/>
          </p:cNvPicPr>
          <p:nvPr/>
        </p:nvPicPr>
        <p:blipFill>
          <a:blip r:embed="rId2"/>
          <a:srcRect/>
          <a:stretch>
            <a:fillRect/>
          </a:stretch>
        </p:blipFill>
        <p:spPr bwMode="auto">
          <a:xfrm>
            <a:off x="247650" y="2103438"/>
            <a:ext cx="8610600" cy="4398962"/>
          </a:xfrm>
          <a:prstGeom prst="rect">
            <a:avLst/>
          </a:prstGeom>
          <a:noFill/>
          <a:ln w="19050">
            <a:solidFill>
              <a:schemeClr val="tx1"/>
            </a:solid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4"/>
          <p:cNvSpPr>
            <a:spLocks/>
          </p:cNvSpPr>
          <p:nvPr/>
        </p:nvSpPr>
        <p:spPr bwMode="auto">
          <a:xfrm>
            <a:off x="1262063" y="177800"/>
            <a:ext cx="7704137" cy="863600"/>
          </a:xfrm>
          <a:prstGeom prst="rect">
            <a:avLst/>
          </a:prstGeom>
          <a:noFill/>
          <a:ln w="9525">
            <a:noFill/>
            <a:miter lim="800000"/>
            <a:headEnd/>
            <a:tailEnd/>
          </a:ln>
        </p:spPr>
        <p:txBody>
          <a:bodyPr anchor="ctr"/>
          <a:lstStyle/>
          <a:p>
            <a:pPr algn="r" defTabSz="457200" eaLnBrk="0" hangingPunct="0"/>
            <a:r>
              <a:rPr lang="uk-UA" sz="2800" b="1">
                <a:solidFill>
                  <a:srgbClr val="008000"/>
                </a:solidFill>
                <a:latin typeface="Comic Sans MS" pitchFamily="66" charset="0"/>
              </a:rPr>
              <a:t>Для </a:t>
            </a:r>
            <a:r>
              <a:rPr lang="en-US" sz="2800" b="1">
                <a:solidFill>
                  <a:srgbClr val="008000"/>
                </a:solidFill>
                <a:latin typeface="Comic Sans MS" pitchFamily="66" charset="0"/>
              </a:rPr>
              <a:t>user story </a:t>
            </a:r>
            <a:r>
              <a:rPr lang="uk-UA" sz="2800" b="1">
                <a:solidFill>
                  <a:srgbClr val="008000"/>
                </a:solidFill>
                <a:latin typeface="Comic Sans MS" pitchFamily="66" charset="0"/>
              </a:rPr>
              <a:t>створити тест кейси.</a:t>
            </a:r>
          </a:p>
        </p:txBody>
      </p:sp>
      <p:sp>
        <p:nvSpPr>
          <p:cNvPr id="29698" name="Rectangle 5"/>
          <p:cNvSpPr>
            <a:spLocks/>
          </p:cNvSpPr>
          <p:nvPr/>
        </p:nvSpPr>
        <p:spPr bwMode="auto">
          <a:xfrm>
            <a:off x="1871663" y="838200"/>
            <a:ext cx="6777037" cy="1046163"/>
          </a:xfrm>
          <a:prstGeom prst="rect">
            <a:avLst/>
          </a:prstGeom>
          <a:noFill/>
          <a:ln w="9525">
            <a:noFill/>
            <a:miter lim="800000"/>
            <a:headEnd/>
            <a:tailEnd/>
          </a:ln>
        </p:spPr>
        <p:txBody>
          <a:bodyPr anchor="ctr"/>
          <a:lstStyle/>
          <a:p>
            <a:pPr marL="285750" indent="-285750" defTabSz="457200" eaLnBrk="0" hangingPunct="0">
              <a:spcBef>
                <a:spcPct val="20000"/>
              </a:spcBef>
              <a:spcAft>
                <a:spcPts val="600"/>
              </a:spcAft>
              <a:buClr>
                <a:srgbClr val="688727"/>
              </a:buClr>
              <a:buSzPct val="145000"/>
              <a:buFont typeface="Arial" charset="0"/>
              <a:buNone/>
            </a:pPr>
            <a:r>
              <a:rPr lang="uk-UA" sz="2400" b="1">
                <a:solidFill>
                  <a:srgbClr val="0066FF"/>
                </a:solidFill>
                <a:latin typeface="Comic Sans MS" pitchFamily="66" charset="0"/>
              </a:rPr>
              <a:t>Створення тест кейсів</a:t>
            </a:r>
          </a:p>
        </p:txBody>
      </p:sp>
      <p:pic>
        <p:nvPicPr>
          <p:cNvPr id="29699" name="Picture 8"/>
          <p:cNvPicPr>
            <a:picLocks noChangeAspect="1" noChangeArrowheads="1"/>
          </p:cNvPicPr>
          <p:nvPr/>
        </p:nvPicPr>
        <p:blipFill>
          <a:blip r:embed="rId2"/>
          <a:srcRect/>
          <a:stretch>
            <a:fillRect/>
          </a:stretch>
        </p:blipFill>
        <p:spPr bwMode="auto">
          <a:xfrm>
            <a:off x="206375" y="1885950"/>
            <a:ext cx="8775700" cy="4673600"/>
          </a:xfrm>
          <a:prstGeom prst="rect">
            <a:avLst/>
          </a:prstGeom>
          <a:noFill/>
          <a:ln w="19050">
            <a:solidFill>
              <a:schemeClr val="tx1"/>
            </a:solid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аралакс">
  <a:themeElements>
    <a:clrScheme name="Паралакс">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Паралакс">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Паралакс">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Офіс">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717</TotalTime>
  <Words>261</Words>
  <Application>Microsoft Office PowerPoint</Application>
  <PresentationFormat>Екран (4:3)</PresentationFormat>
  <Paragraphs>40</Paragraphs>
  <Slides>17</Slides>
  <Notes>1</Notes>
  <HiddenSlides>0</HiddenSlides>
  <MMClips>0</MMClips>
  <ScaleCrop>false</ScaleCrop>
  <HeadingPairs>
    <vt:vector size="6" baseType="variant">
      <vt:variant>
        <vt:lpstr>Використані шрифти</vt:lpstr>
      </vt:variant>
      <vt:variant>
        <vt:i4>5</vt:i4>
      </vt:variant>
      <vt:variant>
        <vt:lpstr>Шаблон оформлення</vt:lpstr>
      </vt:variant>
      <vt:variant>
        <vt:i4>5</vt:i4>
      </vt:variant>
      <vt:variant>
        <vt:lpstr>Заголовки слайдів</vt:lpstr>
      </vt:variant>
      <vt:variant>
        <vt:i4>17</vt:i4>
      </vt:variant>
    </vt:vector>
  </HeadingPairs>
  <TitlesOfParts>
    <vt:vector size="27" baseType="lpstr">
      <vt:lpstr>Arial</vt:lpstr>
      <vt:lpstr>Corbel</vt:lpstr>
      <vt:lpstr>Calibri</vt:lpstr>
      <vt:lpstr>Comic Sans MS</vt:lpstr>
      <vt:lpstr>Cambria</vt:lpstr>
      <vt:lpstr>Паралакс</vt:lpstr>
      <vt:lpstr>Паралакс</vt:lpstr>
      <vt:lpstr>Паралакс</vt:lpstr>
      <vt:lpstr>Паралакс</vt:lpstr>
      <vt:lpstr>Паралакс</vt:lpstr>
      <vt:lpstr>Створення Test cases</vt:lpstr>
      <vt:lpstr>Завдання:</vt:lpstr>
      <vt:lpstr>Постановка завдання для User Story</vt:lpstr>
      <vt:lpstr>Створити проект в додатку Redmine</vt:lpstr>
      <vt:lpstr>Створити проект в додатку Redmine</vt:lpstr>
      <vt:lpstr>В проекті реалізувати user story згідно з варіантом</vt:lpstr>
      <vt:lpstr>В проекті реалізувати user story згідно з варіантом</vt:lpstr>
      <vt:lpstr>Для user story створити тест кейси.</vt:lpstr>
      <vt:lpstr>Слайд 9</vt:lpstr>
      <vt:lpstr>Слайд 10</vt:lpstr>
      <vt:lpstr>Слайд 11</vt:lpstr>
      <vt:lpstr>Слайд 12</vt:lpstr>
      <vt:lpstr>Слайд 13</vt:lpstr>
      <vt:lpstr>Слайд 14</vt:lpstr>
      <vt:lpstr>Перелік збережених тест-кейсів</vt:lpstr>
      <vt:lpstr>Вигляд тест-кейсів в Redmine</vt:lpstr>
      <vt:lpstr>Слайд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Igor</cp:lastModifiedBy>
  <cp:revision>5</cp:revision>
  <dcterms:created xsi:type="dcterms:W3CDTF">2014-09-16T21:33:07Z</dcterms:created>
  <dcterms:modified xsi:type="dcterms:W3CDTF">2016-06-02T07:10:53Z</dcterms:modified>
</cp:coreProperties>
</file>