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 smtClean="0"/>
              <a:t>КолеСник</a:t>
            </a:r>
            <a:r>
              <a:rPr lang="uk-UA" dirty="0" smtClean="0"/>
              <a:t> А., Пі-13-1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7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 =3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sz="2600" dirty="0" smtClean="0"/>
              <a:t>Створити проект в додатку </a:t>
            </a:r>
            <a:r>
              <a:rPr lang="en-US" sz="2600" dirty="0" err="1" smtClean="0"/>
              <a:t>Redmine</a:t>
            </a:r>
            <a:r>
              <a:rPr lang="uk-UA" sz="2600" dirty="0" smtClean="0"/>
              <a:t>.</a:t>
            </a:r>
          </a:p>
          <a:p>
            <a:pPr lvl="1"/>
            <a:r>
              <a:rPr lang="uk-UA" sz="2600" dirty="0"/>
              <a:t>В</a:t>
            </a:r>
            <a:r>
              <a:rPr lang="uk-UA" sz="2600" dirty="0" smtClean="0"/>
              <a:t> ньому реалізувати </a:t>
            </a:r>
            <a:r>
              <a:rPr lang="en-US" sz="2600" dirty="0" smtClean="0"/>
              <a:t>user story </a:t>
            </a:r>
            <a:r>
              <a:rPr lang="uk-UA" sz="2600" dirty="0" smtClean="0"/>
              <a:t>згідно з варіантом. </a:t>
            </a:r>
            <a:endParaRPr lang="uk-UA" sz="2600" dirty="0"/>
          </a:p>
          <a:p>
            <a:pPr lvl="1"/>
            <a:r>
              <a:rPr lang="uk-UA" sz="2600" dirty="0" smtClean="0"/>
              <a:t>Для </a:t>
            </a:r>
            <a:r>
              <a:rPr lang="en-US" sz="2600" dirty="0" smtClean="0"/>
              <a:t>user story </a:t>
            </a:r>
            <a:r>
              <a:rPr lang="uk-UA" sz="2600" dirty="0" smtClean="0"/>
              <a:t>створити тест кейси.</a:t>
            </a:r>
            <a:endParaRPr lang="uk-UA" sz="2600" dirty="0"/>
          </a:p>
        </p:txBody>
      </p:sp>
    </p:spTree>
    <p:extLst>
      <p:ext uri="{BB962C8B-B14F-4D97-AF65-F5344CB8AC3E}">
        <p14:creationId xmlns:p14="http://schemas.microsoft.com/office/powerpoint/2010/main" val="106392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uk-UA" sz="2400" dirty="0" smtClean="0"/>
              <a:t>Запускаємо сервер </a:t>
            </a:r>
            <a:r>
              <a:rPr lang="en-US" sz="2400" dirty="0" err="1" smtClean="0"/>
              <a:t>Redmine</a:t>
            </a:r>
            <a:endParaRPr lang="uk-UA" sz="2400" dirty="0" smtClean="0"/>
          </a:p>
          <a:p>
            <a:pPr lvl="1"/>
            <a:r>
              <a:rPr lang="uk-UA" sz="2400" dirty="0" smtClean="0"/>
              <a:t>Переходимо на сторінку «Проекти»</a:t>
            </a:r>
          </a:p>
          <a:p>
            <a:pPr lvl="1"/>
            <a:r>
              <a:rPr lang="uk-UA" sz="2400" dirty="0" smtClean="0"/>
              <a:t>Натискаємо на кнопку «Новий проект»</a:t>
            </a:r>
          </a:p>
          <a:p>
            <a:pPr lvl="1"/>
            <a:r>
              <a:rPr lang="uk-UA" sz="2400" dirty="0" smtClean="0"/>
              <a:t>Вводимо назву проекту так вказуємо </a:t>
            </a:r>
          </a:p>
          <a:p>
            <a:pPr marL="201168" lvl="1" indent="0">
              <a:buNone/>
            </a:pPr>
            <a:r>
              <a:rPr lang="uk-UA" sz="2400" dirty="0" smtClean="0"/>
              <a:t>його характеристики</a:t>
            </a:r>
          </a:p>
          <a:p>
            <a:pPr lvl="1"/>
            <a:r>
              <a:rPr lang="uk-UA" sz="2400" dirty="0" smtClean="0"/>
              <a:t>Зберігаємо створений проект</a:t>
            </a:r>
          </a:p>
          <a:p>
            <a:pPr lvl="1"/>
            <a:endParaRPr lang="uk-UA" sz="2400" dirty="0" smtClean="0"/>
          </a:p>
          <a:p>
            <a:pPr lvl="1"/>
            <a:endParaRPr lang="uk-UA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48256" b="2353"/>
          <a:stretch/>
        </p:blipFill>
        <p:spPr>
          <a:xfrm>
            <a:off x="6630098" y="2377441"/>
            <a:ext cx="5406187" cy="3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</a:t>
            </a:r>
            <a:r>
              <a:rPr lang="en-US" dirty="0" smtClean="0"/>
              <a:t>User Story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97" y="2868793"/>
            <a:ext cx="9895567" cy="2996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783" y="1933303"/>
            <a:ext cx="9993086" cy="167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136469" y="1959429"/>
            <a:ext cx="1008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Перейти в вкладку </a:t>
            </a:r>
            <a:r>
              <a:rPr lang="en-US" sz="2400" dirty="0" smtClean="0"/>
              <a:t>Backlogs </a:t>
            </a:r>
            <a:r>
              <a:rPr lang="uk-UA" sz="2400" dirty="0" smtClean="0"/>
              <a:t>новоствореного проекту та додати до </a:t>
            </a:r>
            <a:r>
              <a:rPr lang="en-US" sz="2400" dirty="0" smtClean="0"/>
              <a:t>Product Backlog </a:t>
            </a:r>
            <a:r>
              <a:rPr lang="uk-UA" sz="2400" dirty="0" smtClean="0"/>
              <a:t>нову </a:t>
            </a:r>
            <a:r>
              <a:rPr lang="en-US" sz="2400" dirty="0" smtClean="0"/>
              <a:t>user story</a:t>
            </a:r>
            <a:r>
              <a:rPr lang="uk-UA" sz="2400" dirty="0" smtClean="0"/>
              <a:t>. Для неї задати назву</a:t>
            </a:r>
            <a:r>
              <a:rPr lang="uk-UA" sz="2400" dirty="0"/>
              <a:t> </a:t>
            </a:r>
            <a:r>
              <a:rPr lang="uk-UA" sz="2400" dirty="0" smtClean="0"/>
              <a:t>та пріоритет.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780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446" t="6972" r="26082" b="9002"/>
          <a:stretch/>
        </p:blipFill>
        <p:spPr bwMode="auto">
          <a:xfrm>
            <a:off x="2130849" y="1885451"/>
            <a:ext cx="8149619" cy="4267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891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63" y="1997798"/>
            <a:ext cx="9558112" cy="42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348" y="1850028"/>
            <a:ext cx="8961756" cy="43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12" y="1836965"/>
            <a:ext cx="8909502" cy="4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Тест Кейсів</a:t>
            </a:r>
            <a:endParaRPr lang="uk-UA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166" y="1902279"/>
            <a:ext cx="8595994" cy="40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165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105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Створення Тест Кейсів</vt:lpstr>
      <vt:lpstr>Постановка завдання</vt:lpstr>
      <vt:lpstr>Створення проекту</vt:lpstr>
      <vt:lpstr>Створення User Story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Створення Тест Кейсів</vt:lpstr>
      <vt:lpstr>Кінець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Створення Тест Кейсів</dc:title>
  <dc:creator>Андрій Колесник</dc:creator>
  <cp:lastModifiedBy>Андрій Колесник</cp:lastModifiedBy>
  <cp:revision>4</cp:revision>
  <dcterms:created xsi:type="dcterms:W3CDTF">2016-05-31T08:50:52Z</dcterms:created>
  <dcterms:modified xsi:type="dcterms:W3CDTF">2016-05-31T09:11:54Z</dcterms:modified>
</cp:coreProperties>
</file>