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12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9A55A-93F3-45DC-B0C8-D224E4C87B22}" type="datetimeFigureOut">
              <a:rPr lang="uk-UA" smtClean="0"/>
              <a:pPr/>
              <a:t>19.04.2016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9980-4F24-46FC-BAD1-335C015B653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9980-4F24-46FC-BAD1-335C015B6536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19.04.2016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357166"/>
            <a:ext cx="578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AngsanaUPC" pitchFamily="18" charset="-34"/>
              </a:rPr>
              <a:t>Лабораторна робота №6</a:t>
            </a:r>
            <a:endParaRPr lang="uk-UA" sz="40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AngsanaUPC" pitchFamily="18" charset="-3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1714488"/>
            <a:ext cx="5266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uk-UA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Типи тестування</a:t>
            </a:r>
            <a:endParaRPr lang="uk-UA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7" y="4857760"/>
            <a:ext cx="228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Виконала:</a:t>
            </a:r>
          </a:p>
          <a:p>
            <a:r>
              <a:rPr lang="uk-UA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Ст. групи ПІ-13-1</a:t>
            </a:r>
          </a:p>
          <a:p>
            <a:r>
              <a:rPr lang="uk-UA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Дзьон</a:t>
            </a:r>
            <a:r>
              <a:rPr lang="uk-UA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Віта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rsload.net/images4/Corel.WordPerfect.Office.X7.v17.0.0.3141.png"/>
          <p:cNvPicPr>
            <a:picLocks noChangeAspect="1" noChangeArrowheads="1"/>
          </p:cNvPicPr>
          <p:nvPr/>
        </p:nvPicPr>
        <p:blipFill>
          <a:blip r:embed="rId2"/>
          <a:srcRect l="2675" t="3268" r="39357" b="23202"/>
          <a:stretch>
            <a:fillRect/>
          </a:stretch>
        </p:blipFill>
        <p:spPr bwMode="auto">
          <a:xfrm>
            <a:off x="0" y="1500174"/>
            <a:ext cx="3500430" cy="2423375"/>
          </a:xfrm>
          <a:prstGeom prst="rect">
            <a:avLst/>
          </a:prstGeom>
          <a:noFill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 l="14275" t="34180" r="51684" b="21875"/>
          <a:stretch>
            <a:fillRect/>
          </a:stretch>
        </p:blipFill>
        <p:spPr bwMode="auto">
          <a:xfrm>
            <a:off x="5286380" y="4317366"/>
            <a:ext cx="3571868" cy="254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 descr="http://rsload.net/images4/Corel.WordPerfect.Office.X7.v17.0.0.3142.png"/>
          <p:cNvPicPr>
            <a:picLocks noChangeAspect="1" noChangeArrowheads="1"/>
          </p:cNvPicPr>
          <p:nvPr/>
        </p:nvPicPr>
        <p:blipFill>
          <a:blip r:embed="rId4"/>
          <a:srcRect t="31054" r="43025"/>
          <a:stretch>
            <a:fillRect/>
          </a:stretch>
        </p:blipFill>
        <p:spPr bwMode="auto">
          <a:xfrm>
            <a:off x="0" y="4248588"/>
            <a:ext cx="3500430" cy="2609411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 l="1563" t="12102" r="7813"/>
          <a:stretch>
            <a:fillRect/>
          </a:stretch>
        </p:blipFill>
        <p:spPr bwMode="auto">
          <a:xfrm>
            <a:off x="5214942" y="1357298"/>
            <a:ext cx="3571868" cy="26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57422" y="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14356"/>
            <a:ext cx="662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Всі компоненти пройшли успішну інсталяцію та надають</a:t>
            </a:r>
          </a:p>
          <a:p>
            <a:r>
              <a:rPr lang="uk-UA" sz="2000" dirty="0" smtClean="0"/>
              <a:t> м</a:t>
            </a:r>
            <a:r>
              <a:rPr lang="uk-UA" sz="2000" dirty="0" smtClean="0"/>
              <a:t>ожливість створювати та відк</a:t>
            </a:r>
            <a:r>
              <a:rPr lang="uk-UA" sz="2000" dirty="0" smtClean="0"/>
              <a:t>ривати документи. </a:t>
            </a:r>
            <a:endParaRPr lang="uk-UA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7356" y="214290"/>
            <a:ext cx="4886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Negative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testing</a:t>
            </a:r>
            <a:endParaRPr lang="uk-UA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628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Як користувач, я 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хочу створювати, зберігати та відкривати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HTML-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документи</a:t>
            </a:r>
          </a:p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з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а допомогою програми </a:t>
            </a:r>
            <a:r>
              <a:rPr 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WordPerfect Lightning 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uk-U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7452" t="42969" r="64861" b="38476"/>
          <a:stretch>
            <a:fillRect/>
          </a:stretch>
        </p:blipFill>
        <p:spPr bwMode="auto">
          <a:xfrm>
            <a:off x="5072066" y="4143356"/>
            <a:ext cx="200026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000372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71876"/>
            <a:ext cx="764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Word Perfect </a:t>
            </a:r>
            <a:r>
              <a:rPr lang="en-US" sz="2000" dirty="0" smtClean="0"/>
              <a:t>Lightning </a:t>
            </a:r>
            <a:r>
              <a:rPr lang="uk-UA" sz="2000" dirty="0" smtClean="0"/>
              <a:t>не передбачає</a:t>
            </a:r>
            <a:r>
              <a:rPr lang="en-US" sz="2000" dirty="0" smtClean="0"/>
              <a:t> c</a:t>
            </a:r>
            <a:r>
              <a:rPr lang="uk-UA" sz="2000" dirty="0" smtClean="0"/>
              <a:t>творення </a:t>
            </a:r>
            <a:r>
              <a:rPr lang="en-US" sz="2000" dirty="0" smtClean="0"/>
              <a:t>HTML</a:t>
            </a:r>
            <a:r>
              <a:rPr lang="uk-UA" sz="2000" dirty="0" smtClean="0"/>
              <a:t>-</a:t>
            </a:r>
            <a:r>
              <a:rPr lang="uk-UA" sz="2000" dirty="0" err="1" smtClean="0"/>
              <a:t>докуиентів</a:t>
            </a:r>
            <a:r>
              <a:rPr lang="uk-UA" sz="2000" dirty="0" smtClean="0"/>
              <a:t>.</a:t>
            </a:r>
            <a:endParaRPr lang="uk-UA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3177" t="41016" r="61567" b="22851"/>
          <a:stretch>
            <a:fillRect/>
          </a:stretch>
        </p:blipFill>
        <p:spPr bwMode="auto">
          <a:xfrm>
            <a:off x="214282" y="4214794"/>
            <a:ext cx="328614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3000364" y="4857760"/>
            <a:ext cx="2428892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57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Висновок: На даній лабораторній роботі було встановлено </a:t>
            </a:r>
          </a:p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та </a:t>
            </a:r>
            <a:r>
              <a:rPr lang="uk-UA" sz="2400" b="1" dirty="0" err="1" smtClean="0">
                <a:solidFill>
                  <a:schemeClr val="accent6">
                    <a:lumMod val="50000"/>
                  </a:schemeClr>
                </a:solidFill>
              </a:rPr>
              <a:t>протестовано</a:t>
            </a:r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 офісний пакет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Word Perfect Office X7 </a:t>
            </a:r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за кількома </a:t>
            </a:r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основними типами тестування.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626" name="Picture 2" descr="http://www.softmart.ua/media/catalog/product/cache/1/small_image/175x/9df78eab33525d08d6e5fb8d27136e95/w/o/word-perfect-standard.jpg"/>
          <p:cNvPicPr>
            <a:picLocks noChangeAspect="1" noChangeArrowheads="1"/>
          </p:cNvPicPr>
          <p:nvPr/>
        </p:nvPicPr>
        <p:blipFill>
          <a:blip r:embed="rId2"/>
          <a:srcRect l="9589" t="1370" r="9589"/>
          <a:stretch>
            <a:fillRect/>
          </a:stretch>
        </p:blipFill>
        <p:spPr bwMode="auto">
          <a:xfrm>
            <a:off x="4929158" y="1714488"/>
            <a:ext cx="4214842" cy="514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0"/>
            <a:ext cx="76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Об’єкт тестування: 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 Perfect office</a:t>
            </a:r>
            <a:endParaRPr lang="uk-UA" sz="36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57232"/>
            <a:ext cx="61436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WordPerfect Office — 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офісний пакет, розроблений 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Corel Corporation.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Станом на квітень 2008, останньою версією є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WordPerfect Office X4,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яка доступна в кількох редакціях, включаючи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Standard, Professional, Home &amp; Student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Family Pack Edition.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Також доступний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WordPerfect Office 12 Small Business Edition,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він включає ширший набір </a:t>
            </a:r>
            <a:r>
              <a:rPr lang="uk-UA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застосунків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разом із засобами для редагування фото та </a:t>
            </a:r>
            <a:r>
              <a:rPr lang="uk-UA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інтернет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безпеки.</a:t>
            </a:r>
          </a:p>
          <a:p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Офісний пакет є нащадком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WordPerfect Suite,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зібраного 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Novell 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 1994 і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придбаного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Corel </a:t>
            </a:r>
            <a:r>
              <a:rPr lang="uk-UA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 1996.</a:t>
            </a:r>
            <a:endParaRPr lang="uk-UA" sz="2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7" y="3643314"/>
            <a:ext cx="5572133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643050"/>
            <a:ext cx="86528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функціональне тестування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functional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продуктивності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performance testing):</a:t>
            </a:r>
          </a:p>
          <a:p>
            <a:pPr lvl="1"/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навантажувальне тестування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load testing);</a:t>
            </a:r>
          </a:p>
          <a:p>
            <a:pPr lvl="1"/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стрес-тестування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stress testing);</a:t>
            </a:r>
          </a:p>
          <a:p>
            <a:pPr lvl="1"/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стабільності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stability / endurance / soak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зручності використання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usability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інтерфейсу користувача (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безпеки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security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локалізації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localization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тестування сумісності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compatibility testing).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позитивне тестування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positive testing);</a:t>
            </a:r>
          </a:p>
          <a:p>
            <a:pPr>
              <a:buFont typeface="Arial" pitchFamily="34" charset="0"/>
              <a:buChar char="•"/>
            </a:pPr>
            <a:r>
              <a:rPr lang="uk-U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негативне тестування (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negative testing).</a:t>
            </a:r>
          </a:p>
          <a:p>
            <a:pPr>
              <a:buFont typeface="Arial" pitchFamily="34" charset="0"/>
              <a:buChar char="•"/>
            </a:pPr>
            <a:endParaRPr lang="uk-UA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4480" y="571480"/>
            <a:ext cx="5390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Т</a:t>
            </a:r>
            <a:r>
              <a:rPr lang="uk-UA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ипи</a:t>
            </a:r>
            <a:r>
              <a:rPr lang="uk-UA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тестування:</a:t>
            </a:r>
            <a:endParaRPr lang="ru-R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57290" y="214290"/>
            <a:ext cx="6040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Functional testing</a:t>
            </a:r>
            <a:endParaRPr lang="uk-UA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214422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Як користувач, я хочу створювати та редагувати нові документи, електронні таблиці та презентації.</a:t>
            </a:r>
            <a:endParaRPr lang="uk-U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2377" r="19749" b="38193"/>
          <a:stretch>
            <a:fillRect/>
          </a:stretch>
        </p:blipFill>
        <p:spPr bwMode="auto">
          <a:xfrm>
            <a:off x="4714876" y="3643314"/>
            <a:ext cx="4429124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928934"/>
            <a:ext cx="31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Створення нового  документу:</a:t>
            </a:r>
            <a:endParaRPr lang="uk-U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31881" t="23633" r="31881" b="29492"/>
          <a:stretch>
            <a:fillRect/>
          </a:stretch>
        </p:blipFill>
        <p:spPr bwMode="auto">
          <a:xfrm>
            <a:off x="0" y="3428976"/>
            <a:ext cx="471490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82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Створення презентації: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9818" t="3732" r="18395" b="12308"/>
          <a:stretch>
            <a:fillRect/>
          </a:stretch>
        </p:blipFill>
        <p:spPr bwMode="auto">
          <a:xfrm>
            <a:off x="0" y="4310500"/>
            <a:ext cx="4857752" cy="254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00694" y="571480"/>
            <a:ext cx="272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Створення таблиці: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142984"/>
            <a:ext cx="3714744" cy="350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 l="28038" t="57059" r="28038" b="20124"/>
          <a:stretch>
            <a:fillRect/>
          </a:stretch>
        </p:blipFill>
        <p:spPr bwMode="auto">
          <a:xfrm>
            <a:off x="4857752" y="5120649"/>
            <a:ext cx="4071934" cy="173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143636" y="4714884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4071942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42918"/>
            <a:ext cx="4572000" cy="354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8860" y="0"/>
            <a:ext cx="30122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5400" b="1" cap="none" spc="0" dirty="0" smtClean="0">
                <a:ln w="190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uk-UA" sz="5400" b="1" cap="none" spc="0" dirty="0">
              <a:ln w="1905">
                <a:solidFill>
                  <a:schemeClr val="tx1">
                    <a:lumMod val="65000"/>
                    <a:lumOff val="35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85794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Як користувач, я хочу використовувати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main menu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 та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toolbar 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для створення, перегляду, редагування необхідних документів.</a:t>
            </a:r>
            <a:endParaRPr lang="uk-U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28802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29722" b="83399"/>
          <a:stretch>
            <a:fillRect/>
          </a:stretch>
        </p:blipFill>
        <p:spPr bwMode="auto">
          <a:xfrm>
            <a:off x="0" y="3214686"/>
            <a:ext cx="8429652" cy="111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12890" r="96669" b="19726"/>
          <a:stretch>
            <a:fillRect/>
          </a:stretch>
        </p:blipFill>
        <p:spPr bwMode="auto">
          <a:xfrm>
            <a:off x="8429652" y="357608"/>
            <a:ext cx="714349" cy="650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l="3330" t="3125" r="76904" b="34375"/>
          <a:stretch>
            <a:fillRect/>
          </a:stretch>
        </p:blipFill>
        <p:spPr bwMode="auto">
          <a:xfrm>
            <a:off x="0" y="3571876"/>
            <a:ext cx="1848454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 l="3077" t="7193" r="3077"/>
          <a:stretch>
            <a:fillRect/>
          </a:stretch>
        </p:blipFill>
        <p:spPr bwMode="auto">
          <a:xfrm>
            <a:off x="2000231" y="4214818"/>
            <a:ext cx="4071967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 стрелкой 11"/>
          <p:cNvCxnSpPr/>
          <p:nvPr/>
        </p:nvCxnSpPr>
        <p:spPr>
          <a:xfrm rot="10800000">
            <a:off x="1071538" y="3571876"/>
            <a:ext cx="2071702" cy="8572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720" y="2357430"/>
            <a:ext cx="73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Зручний багатофункціональний інтерфейс, наявна панель інструментів, </a:t>
            </a:r>
          </a:p>
          <a:p>
            <a:r>
              <a:rPr lang="uk-UA" dirty="0" smtClean="0"/>
              <a:t>доступ до кожної з вказаних в меню функцій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14546" y="214290"/>
            <a:ext cx="4341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Smoke testing</a:t>
            </a:r>
            <a:endParaRPr lang="ru-RU" sz="5400" i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85860"/>
            <a:ext cx="6357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Як користувач, я хочу  мати можливість вибирати для перегляду та редагування  файли різних форматів  з допомогою системи автоматизованої фільтрації форматів  документів.</a:t>
            </a:r>
            <a:endParaRPr lang="uk-U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984" y="4000504"/>
            <a:ext cx="3919016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3357562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357694"/>
            <a:ext cx="253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</a:t>
            </a:r>
            <a:r>
              <a:rPr lang="en-US" dirty="0" err="1" smtClean="0"/>
              <a:t>hoose</a:t>
            </a:r>
            <a:r>
              <a:rPr lang="en-US" dirty="0" smtClean="0"/>
              <a:t> Open PDF…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>
                <a:sym typeface="Wingdings" pitchFamily="2" charset="2"/>
              </a:rPr>
              <a:t>Folder with .</a:t>
            </a:r>
            <a:r>
              <a:rPr lang="en-US" dirty="0" err="1" smtClean="0">
                <a:sym typeface="Wingdings" pitchFamily="2" charset="2"/>
              </a:rPr>
              <a:t>docx</a:t>
            </a:r>
            <a:r>
              <a:rPr lang="en-US" dirty="0" smtClean="0">
                <a:sym typeface="Wingdings" pitchFamily="2" charset="2"/>
              </a:rPr>
              <a:t> files</a:t>
            </a:r>
            <a:r>
              <a:rPr lang="uk-UA" dirty="0" smtClean="0">
                <a:sym typeface="Wingdings" pitchFamily="2" charset="2"/>
              </a:rPr>
              <a:t>,</a:t>
            </a:r>
            <a:r>
              <a:rPr lang="en-US" dirty="0" smtClean="0">
                <a:sym typeface="Wingdings" pitchFamily="2" charset="2"/>
              </a:rPr>
              <a:t> But without PDF files</a:t>
            </a:r>
            <a:r>
              <a:rPr lang="uk-UA" dirty="0" smtClean="0">
                <a:sym typeface="Wingdings" pitchFamily="2" charset="2"/>
              </a:rPr>
              <a:t>.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uk-UA" dirty="0" smtClean="0">
                <a:sym typeface="Wingdings" pitchFamily="2" charset="2"/>
              </a:rPr>
              <a:t>Файли формату </a:t>
            </a:r>
            <a:r>
              <a:rPr lang="en-US" dirty="0" smtClean="0">
                <a:sym typeface="Wingdings" pitchFamily="2" charset="2"/>
              </a:rPr>
              <a:t>.</a:t>
            </a:r>
            <a:r>
              <a:rPr lang="en-US" dirty="0" err="1" smtClean="0">
                <a:sym typeface="Wingdings" pitchFamily="2" charset="2"/>
              </a:rPr>
              <a:t>docx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uk-UA" dirty="0" smtClean="0">
                <a:sym typeface="Wingdings" pitchFamily="2" charset="2"/>
              </a:rPr>
              <a:t>не можна вибрати.</a:t>
            </a:r>
            <a:r>
              <a:rPr lang="en-US" dirty="0" smtClean="0">
                <a:sym typeface="Wingdings" pitchFamily="2" charset="2"/>
              </a:rPr>
              <a:t> </a:t>
            </a:r>
            <a:endParaRPr lang="uk-U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745" t="2929" r="77489" b="33594"/>
          <a:stretch>
            <a:fillRect/>
          </a:stretch>
        </p:blipFill>
        <p:spPr bwMode="auto">
          <a:xfrm>
            <a:off x="3071802" y="2859456"/>
            <a:ext cx="2214578" cy="399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57356" y="214290"/>
            <a:ext cx="4789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Usability testing</a:t>
            </a:r>
            <a:endParaRPr lang="uk-UA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85860"/>
            <a:ext cx="6357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Як користувач, я хочу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зберігати створені файли у форматі, передбаченому функціоналом програми, без виникнення ускладнень та неполадок.</a:t>
            </a:r>
            <a:endParaRPr lang="uk-U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745" r="68155" b="33594"/>
          <a:stretch>
            <a:fillRect/>
          </a:stretch>
        </p:blipFill>
        <p:spPr bwMode="auto">
          <a:xfrm>
            <a:off x="6000760" y="1643050"/>
            <a:ext cx="3143240" cy="403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2928934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accent6">
                    <a:lumMod val="50000"/>
                  </a:schemeClr>
                </a:solidFill>
              </a:rPr>
              <a:t>Результат:</a:t>
            </a:r>
            <a:endParaRPr lang="uk-UA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30747" t="25391" r="58272" b="55078"/>
          <a:stretch>
            <a:fillRect/>
          </a:stretch>
        </p:blipFill>
        <p:spPr bwMode="auto">
          <a:xfrm>
            <a:off x="0" y="4143380"/>
            <a:ext cx="2571736" cy="257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57422" y="3214686"/>
            <a:ext cx="3520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Програма дає змогу просто та</a:t>
            </a:r>
          </a:p>
          <a:p>
            <a:r>
              <a:rPr lang="uk-UA" sz="2000" dirty="0" smtClean="0"/>
              <a:t> швидко зберігати файли </a:t>
            </a:r>
          </a:p>
          <a:p>
            <a:r>
              <a:rPr lang="uk-UA" sz="2000" dirty="0" smtClean="0"/>
              <a:t>у вибраному форматі</a:t>
            </a:r>
            <a:endParaRPr lang="uk-UA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7356" y="214290"/>
            <a:ext cx="458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Positive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testing</a:t>
            </a:r>
            <a:endParaRPr lang="uk-UA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85860"/>
            <a:ext cx="5572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Як користувач, я 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хочу  встановити та використовувати основні компоненти,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 що входять до пакету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Word Perfect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OfficeX7</a:t>
            </a:r>
            <a:r>
              <a:rPr lang="uk-UA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uk-U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Картинки по запросу word perfect off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2114550" cy="216217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2511" t="47852" r="55527" b="27734"/>
          <a:stretch>
            <a:fillRect/>
          </a:stretch>
        </p:blipFill>
        <p:spPr bwMode="auto">
          <a:xfrm>
            <a:off x="2500298" y="3357562"/>
            <a:ext cx="28575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3000372"/>
            <a:ext cx="1855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WordPerfect X7</a:t>
            </a:r>
            <a:endParaRPr lang="uk-U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2928934"/>
            <a:ext cx="160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Quattro Pro X7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43570" y="3000372"/>
            <a:ext cx="294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Corel WordPerfect Lightning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3" name="Picture 5" descr="http://apps.corel.com/newsletter/paintercanvas/2007/04/partner_wplighting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429000"/>
            <a:ext cx="2980911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185</TotalTime>
  <Words>360</Words>
  <PresentationFormat>Экран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Віта</dc:creator>
  <cp:lastModifiedBy>Віта</cp:lastModifiedBy>
  <cp:revision>21</cp:revision>
  <dcterms:created xsi:type="dcterms:W3CDTF">2016-03-30T12:28:18Z</dcterms:created>
  <dcterms:modified xsi:type="dcterms:W3CDTF">2016-04-19T06:35:47Z</dcterms:modified>
</cp:coreProperties>
</file>