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  <p:sldMasterId id="2147483933" r:id="rId2"/>
  </p:sldMasterIdLst>
  <p:notesMasterIdLst>
    <p:notesMasterId r:id="rId14"/>
  </p:notesMasterIdLst>
  <p:sldIdLst>
    <p:sldId id="273" r:id="rId3"/>
    <p:sldId id="274" r:id="rId4"/>
    <p:sldId id="275" r:id="rId5"/>
    <p:sldId id="276" r:id="rId6"/>
    <p:sldId id="277" r:id="rId7"/>
    <p:sldId id="279" r:id="rId8"/>
    <p:sldId id="260" r:id="rId9"/>
    <p:sldId id="278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D03"/>
    <a:srgbClr val="008000"/>
    <a:srgbClr val="FF9900"/>
    <a:srgbClr val="1C1C1C"/>
    <a:srgbClr val="FF3300"/>
    <a:srgbClr val="0066FF"/>
    <a:srgbClr val="00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2" autoAdjust="0"/>
    <p:restoredTop sz="94671" autoAdjust="0"/>
  </p:normalViewPr>
  <p:slideViewPr>
    <p:cSldViewPr snapToGrid="0"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8CE5AB-1FD8-41BF-8E42-F435E141BE97}" type="datetimeFigureOut">
              <a:rPr lang="en-US"/>
              <a:pPr>
                <a:defRPr/>
              </a:pPr>
              <a:t>6/9/2016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9A68D2-904D-4D78-A663-B9CD731E944C}" type="slidenum">
              <a:rPr lang="en-US"/>
              <a:pPr>
                <a:defRPr/>
              </a:pPr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2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57A25-6E0F-49FE-B23C-93AEF86A3566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3C20B-EC3B-4E1A-A687-009A9516EE85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5EF90-CF43-4B29-B0BD-726293AE7D33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30AC-622A-4E29-BB03-5A9659B486A0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8014A-214C-4F69-9EF8-4EA8DAC37A96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D7E29-4768-4B56-8533-25AE84712B14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250DC-F799-4F0E-9384-84F8FC1AA6DE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8C4BB-3E8B-4FBD-8FB8-6CE0941256F9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F0961-E20C-4069-A9BE-DB9B9E738711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C3ED4-4751-4B3F-B633-0EE1E1143FA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3FD3D-9CC8-4790-83C4-6AD0BB525B47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9772-A66C-42E4-8DDC-C912570CCDC3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D82E8-6574-4257-928D-EA6ACF463BD1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1AD52-BE71-42B4-9768-84CF1155990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BD39-EE53-46CE-8D79-38306E5C6E2F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C6712-0F2C-4255-828C-6BAC74214DE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A522989-89C7-43C4-B72B-C692A0F6BB2E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9136BFCC-4815-4E7E-A0EC-DA751F0A7105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C430-0E5C-4A66-9374-3CC7631BAB08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00E0E-4AD3-4E53-9697-F67B2C0AA504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DB5DDA57-3EFC-43FD-AC63-49709EC40975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0FC6EC6-4CB4-4D60-8321-F62060C1AF3E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uk-UA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A628A-0C8B-4EA1-8064-E6CAA7D22282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BB87-86EE-4676-9F5E-A5E07603CFF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306F327-739D-4A44-AA52-B78AA5FDF7F3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E002F-7764-4DEE-B42C-F6A1A5C3B4F0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BAFB236-AC65-4E46-B139-A68E8210844F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51CC63-BBCF-4847-818A-E027E7516690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E55F-5BC8-46E2-9772-7D41778A9922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DB6D0-2F6C-4927-8853-5827B4BEA73F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0F31-0EE1-4170-90DB-B2D36A6263D2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9C468-4F70-45F1-A76A-703742679710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A403B86-D511-4738-87E4-7AA64684BA5A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3B99F4-AC74-46F8-B12B-DC39B044F537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C59F-51DE-4AAA-A803-12CE638B2EC5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310-B6A5-439C-A071-A36CA0AB4558}" type="slidenum">
              <a:rPr lang="uk-UA" smtClean="0"/>
              <a:pPr/>
              <a:t>‹№›</a:t>
            </a:fld>
            <a:endParaRPr lang="uk-UA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DCF8-B58C-449D-B0CB-1C15AD3484D0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63FA-A41F-4D43-8255-8C2360E92E53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F1E-9F0D-4759-8FF7-97A21E865513}" type="datetimeFigureOut">
              <a:rPr lang="en-US" smtClean="0"/>
              <a:pPr/>
              <a:t>6/9/2016</a:t>
            </a:fld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587B5B-65FA-4EDF-8275-A8B38EED4DFE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5A934-DF02-4643-865A-F414704199D7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48CD-B5AA-4CAB-A890-4371D818371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24E9-D42E-4D34-B216-D3F8C7301251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29B0-CE03-4BBF-9584-E13809CFFA5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C993-1F97-484B-82AD-CB0EAAE46DD9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9616F-129F-4C60-AEC4-383F504820A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B73F5-A296-4723-AAA6-7BD7D5DA3972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7FBE-9E29-4547-8ADC-728F45A45790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6A4F7-4D34-4C97-B5BB-57E0ED8699DE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E30F5-911F-4C5F-8B89-36C2D7F3FE3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noProof="0" dirty="0"/>
              <a:t>Клацніть піктограму, щоб додати зображення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262E0-A4E4-46FE-9F87-768754A6B092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BC232-BFE0-4558-9495-AABF856AD12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noProof="0" dirty="0"/>
              <a:t>Клацніть піктограму, щоб додати зображення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CC3A0-8DB2-4E5D-995B-9276FAFC0691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DA20-8E10-4D09-A0CE-5D1AD3447C6F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9"/>
            </a:xfrm>
            <a:custGeom>
              <a:avLst/>
              <a:gdLst>
                <a:gd name="T0" fmla="*/ 0 w 676"/>
                <a:gd name="T1" fmla="*/ 0 h 3333"/>
                <a:gd name="T2" fmla="*/ 676 w 676"/>
                <a:gd name="T3" fmla="*/ 3333 h 3333"/>
              </a:gdLst>
              <a:ahLst/>
              <a:cxnLst>
                <a:cxn ang="0">
                  <a:pos x="0" y="3132"/>
                </a:cxn>
                <a:cxn ang="0">
                  <a:pos x="0" y="3312"/>
                </a:cxn>
                <a:cxn ang="0">
                  <a:pos x="126" y="3333"/>
                </a:cxn>
                <a:cxn ang="0">
                  <a:pos x="676" y="0"/>
                </a:cxn>
                <a:cxn ang="0">
                  <a:pos x="514" y="0"/>
                </a:cxn>
                <a:cxn ang="0">
                  <a:pos x="0" y="3132"/>
                </a:cxn>
              </a:cxnLst>
              <a:rect l="T0" t="T1" r="T2" b="T3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C6174223-AA47-4E32-A56E-901073292765}" type="datetimeFigureOut">
              <a:rPr lang="en-US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2FF42CA6-F49F-4FF7-8414-32ABFB9FD6D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19" r:id="rId2"/>
    <p:sldLayoutId id="2147483918" r:id="rId3"/>
    <p:sldLayoutId id="2147483917" r:id="rId4"/>
    <p:sldLayoutId id="2147483916" r:id="rId5"/>
    <p:sldLayoutId id="2147483915" r:id="rId6"/>
    <p:sldLayoutId id="2147483914" r:id="rId7"/>
    <p:sldLayoutId id="2147483913" r:id="rId8"/>
    <p:sldLayoutId id="2147483912" r:id="rId9"/>
    <p:sldLayoutId id="2147483911" r:id="rId10"/>
    <p:sldLayoutId id="2147483931" r:id="rId11"/>
    <p:sldLayoutId id="2147483910" r:id="rId12"/>
    <p:sldLayoutId id="2147483932" r:id="rId13"/>
    <p:sldLayoutId id="2147483909" r:id="rId14"/>
    <p:sldLayoutId id="2147483908" r:id="rId15"/>
    <p:sldLayoutId id="2147483907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688727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174223-AA47-4E32-A56E-901073292765}" type="datetimeFigureOut">
              <a:rPr lang="en-US" smtClean="0"/>
              <a:pPr>
                <a:defRPr/>
              </a:pPr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F42CA6-F49F-4FF7-8414-32ABFB9FD6D2}" type="slidenum">
              <a:rPr lang="en-US" smtClean="0"/>
              <a:pPr>
                <a:defRPr/>
              </a:pPr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Створення </a:t>
            </a:r>
            <a:r>
              <a:rPr lang="en-US" dirty="0"/>
              <a:t>Test cases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uk-UA" dirty="0"/>
              <a:t>Виконав ст. гр. ПІ-13-1</a:t>
            </a:r>
          </a:p>
          <a:p>
            <a:pPr algn="r"/>
            <a:r>
              <a:rPr lang="uk-UA" dirty="0"/>
              <a:t>Крижанівський М.В.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16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262"/>
            <a:ext cx="8229600" cy="668215"/>
          </a:xfrm>
        </p:spPr>
        <p:txBody>
          <a:bodyPr/>
          <a:lstStyle/>
          <a:p>
            <a:r>
              <a:rPr lang="en-US" dirty="0" smtClean="0"/>
              <a:t>Test</a:t>
            </a:r>
            <a:r>
              <a:rPr lang="uk-UA" dirty="0" smtClean="0"/>
              <a:t> </a:t>
            </a:r>
            <a:r>
              <a:rPr lang="en-US" dirty="0"/>
              <a:t>Case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15" y="1180228"/>
            <a:ext cx="6693145" cy="278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2" y="4097215"/>
            <a:ext cx="7167929" cy="265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Спасибі за увагу)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77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sz="1800" dirty="0"/>
              <a:t>Створити проект в додатку </a:t>
            </a:r>
            <a:r>
              <a:rPr lang="en-US" sz="1800" dirty="0" err="1"/>
              <a:t>Redmine</a:t>
            </a:r>
            <a:r>
              <a:rPr lang="uk-UA" sz="1800" dirty="0"/>
              <a:t>.</a:t>
            </a:r>
          </a:p>
          <a:p>
            <a:pPr lvl="1"/>
            <a:r>
              <a:rPr lang="uk-UA" sz="1800" dirty="0"/>
              <a:t>В ньому реалізувати </a:t>
            </a:r>
            <a:r>
              <a:rPr lang="en-US" sz="1800" dirty="0"/>
              <a:t>user story </a:t>
            </a:r>
            <a:r>
              <a:rPr lang="uk-UA" sz="1800" dirty="0"/>
              <a:t>згідно з варіантом. </a:t>
            </a:r>
          </a:p>
          <a:p>
            <a:pPr lvl="1"/>
            <a:r>
              <a:rPr lang="uk-UA" sz="1800" dirty="0"/>
              <a:t>Для </a:t>
            </a:r>
            <a:r>
              <a:rPr lang="en-US" sz="1800" dirty="0" smtClean="0"/>
              <a:t>User </a:t>
            </a:r>
            <a:r>
              <a:rPr lang="en-US" sz="1800" dirty="0"/>
              <a:t>S</a:t>
            </a:r>
            <a:r>
              <a:rPr lang="en-US" sz="1800" dirty="0" smtClean="0"/>
              <a:t>tory </a:t>
            </a:r>
            <a:r>
              <a:rPr lang="uk-UA" sz="1800" dirty="0" smtClean="0"/>
              <a:t>створити</a:t>
            </a:r>
            <a:r>
              <a:rPr lang="en-US" sz="1800" dirty="0" smtClean="0"/>
              <a:t> Test Case`</a:t>
            </a:r>
            <a:r>
              <a:rPr lang="uk-UA" sz="1800" dirty="0" smtClean="0"/>
              <a:t>и.</a:t>
            </a:r>
            <a:endParaRPr lang="uk-UA" sz="1800" dirty="0"/>
          </a:p>
          <a:p>
            <a:endParaRPr lang="uk-UA" sz="2400" dirty="0"/>
          </a:p>
          <a:p>
            <a:pPr marL="0" indent="0"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3983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905" y="2060811"/>
            <a:ext cx="8229600" cy="788159"/>
          </a:xfrm>
        </p:spPr>
        <p:txBody>
          <a:bodyPr>
            <a:normAutofit/>
          </a:bodyPr>
          <a:lstStyle/>
          <a:p>
            <a:r>
              <a:rPr lang="uk-UA" dirty="0"/>
              <a:t>О</a:t>
            </a:r>
            <a:r>
              <a:rPr lang="uk-UA" dirty="0" smtClean="0"/>
              <a:t>пис</a:t>
            </a:r>
            <a:r>
              <a:rPr lang="en-US" dirty="0" smtClean="0"/>
              <a:t> User </a:t>
            </a:r>
            <a:r>
              <a:rPr lang="en-US" dirty="0" smtClean="0"/>
              <a:t>story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322127"/>
            <a:ext cx="8229600" cy="1243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 як </a:t>
            </a:r>
            <a:r>
              <a:rPr lang="uk-UA" dirty="0"/>
              <a:t>оператор комп’ютерного набору</a:t>
            </a:r>
            <a:r>
              <a:rPr lang="ru-RU" dirty="0"/>
              <a:t> </a:t>
            </a:r>
            <a:r>
              <a:rPr lang="ru-RU" dirty="0" err="1"/>
              <a:t>бажаю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пари зразу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року, </a:t>
            </a:r>
            <a:r>
              <a:rPr lang="ru-RU" dirty="0" err="1"/>
              <a:t>щоб</a:t>
            </a:r>
            <a:r>
              <a:rPr lang="ru-RU" dirty="0"/>
              <a:t> не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повторювану</a:t>
            </a:r>
            <a:r>
              <a:rPr lang="ru-RU" dirty="0"/>
              <a:t> </a:t>
            </a:r>
            <a:r>
              <a:rPr lang="ru-RU" dirty="0" err="1"/>
              <a:t>монотонну</a:t>
            </a:r>
            <a:r>
              <a:rPr lang="ru-RU" dirty="0"/>
              <a:t> роботу.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470847" y="2788904"/>
            <a:ext cx="818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dirty="0"/>
              <a:t>У проекті “Відображення розкладу для студентів ІФНТУНГ” має бути реалізована можливість,  представлена оператору комп’ютерного набору даного проекту ,</a:t>
            </a:r>
            <a:r>
              <a:rPr lang="en-US" dirty="0"/>
              <a:t> </a:t>
            </a:r>
            <a:r>
              <a:rPr lang="ru-RU" dirty="0" err="1"/>
              <a:t>додавати</a:t>
            </a:r>
            <a:r>
              <a:rPr lang="ru-RU" dirty="0"/>
              <a:t> пари зразу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року, 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задавати</a:t>
            </a:r>
            <a:r>
              <a:rPr lang="ru-RU" dirty="0"/>
              <a:t> пару, яка проводиться в один і той ж час кожного </a:t>
            </a:r>
            <a:r>
              <a:rPr lang="ru-RU" dirty="0" err="1"/>
              <a:t>навчального</a:t>
            </a:r>
            <a:r>
              <a:rPr lang="ru-RU" dirty="0"/>
              <a:t> </a:t>
            </a:r>
            <a:r>
              <a:rPr lang="ru-RU" dirty="0" err="1"/>
              <a:t>тижня</a:t>
            </a:r>
            <a:r>
              <a:rPr lang="ru-RU" dirty="0"/>
              <a:t>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вигоду</a:t>
            </a:r>
            <a:r>
              <a:rPr lang="ru-RU" dirty="0"/>
              <a:t> ОКН,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повторно </a:t>
            </a:r>
            <a:r>
              <a:rPr lang="ru-RU" dirty="0" err="1"/>
              <a:t>вводити</a:t>
            </a:r>
            <a:r>
              <a:rPr lang="ru-RU" dirty="0"/>
              <a:t> для парного та непарного </a:t>
            </a:r>
            <a:r>
              <a:rPr lang="ru-RU" dirty="0" err="1"/>
              <a:t>тижня</a:t>
            </a:r>
            <a:r>
              <a:rPr lang="ru-RU" dirty="0"/>
              <a:t> </a:t>
            </a:r>
            <a:r>
              <a:rPr lang="ru-RU" dirty="0" err="1"/>
              <a:t>ідентичний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у  базу </a:t>
            </a:r>
            <a:r>
              <a:rPr lang="ru-RU" dirty="0" err="1"/>
              <a:t>даних</a:t>
            </a:r>
            <a:r>
              <a:rPr lang="ru-RU" dirty="0"/>
              <a:t>.</a:t>
            </a:r>
            <a:r>
              <a:rPr lang="uk-UA" dirty="0"/>
              <a:t>Дана функціональність є службовою, тобто користуватись нею буде обслуговуючий персонал проекту, а не рядовий користувач. Сама ж реалізація повинна бути лаконічною та достатньо функціональною .</a:t>
            </a:r>
            <a:endParaRPr lang="uk-UA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09600" y="586854"/>
            <a:ext cx="8229600" cy="73527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User story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93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проекту </a:t>
            </a:r>
            <a:r>
              <a:rPr lang="uk-UA" dirty="0"/>
              <a:t>в додатку </a:t>
            </a:r>
            <a:r>
              <a:rPr lang="en-US" dirty="0" err="1"/>
              <a:t>Redmine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uk-UA" sz="1800" dirty="0"/>
              <a:t>1) Запускаємо сервер для управління проектами </a:t>
            </a:r>
            <a:r>
              <a:rPr lang="uk-UA" sz="1800" dirty="0" smtClean="0"/>
              <a:t>та </a:t>
            </a:r>
            <a:r>
              <a:rPr lang="uk-UA" sz="1800" dirty="0" err="1" smtClean="0"/>
              <a:t>відстежування</a:t>
            </a:r>
            <a:r>
              <a:rPr lang="uk-UA" sz="1800" dirty="0" smtClean="0"/>
              <a:t> помилок </a:t>
            </a:r>
            <a:r>
              <a:rPr lang="en-US" sz="1800" dirty="0" err="1" smtClean="0"/>
              <a:t>Redmine</a:t>
            </a:r>
            <a:r>
              <a:rPr lang="uk-UA" sz="1800" dirty="0"/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uk-UA" sz="1800" dirty="0"/>
              <a:t>2) В контекстному меню переходимо по вкладці на сторінку «Проекти»;</a:t>
            </a:r>
          </a:p>
          <a:p>
            <a:pPr lvl="1">
              <a:lnSpc>
                <a:spcPct val="90000"/>
              </a:lnSpc>
              <a:buNone/>
            </a:pPr>
            <a:r>
              <a:rPr lang="uk-UA" sz="1800" dirty="0"/>
              <a:t>3) Натискаємо на кнопку «Новий проект»;</a:t>
            </a:r>
          </a:p>
          <a:p>
            <a:pPr marL="0" indent="0">
              <a:buNone/>
            </a:pP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70" y="4198748"/>
            <a:ext cx="6418263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проекту </a:t>
            </a:r>
            <a:r>
              <a:rPr lang="uk-UA" dirty="0"/>
              <a:t>в додатку </a:t>
            </a:r>
            <a:r>
              <a:rPr lang="en-US" dirty="0" err="1"/>
              <a:t>Redmine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uk-UA" dirty="0"/>
              <a:t>4) Вводимо назву проекту, ідентифікатор і здійснюємо налаштування його характеристик(модулі, координатори);</a:t>
            </a:r>
          </a:p>
          <a:p>
            <a:pPr lvl="1">
              <a:buNone/>
            </a:pPr>
            <a:r>
              <a:rPr lang="uk-UA" dirty="0"/>
              <a:t>5) Зберігаємо створений проект, натиснувши кнопку “Створити”;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7" y="3235885"/>
            <a:ext cx="6124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94" y="4814352"/>
            <a:ext cx="41243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9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координатора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Для того щоб створити </a:t>
            </a:r>
            <a:r>
              <a:rPr lang="en-US" dirty="0" smtClean="0"/>
              <a:t>Test Case </a:t>
            </a:r>
            <a:r>
              <a:rPr lang="uk-UA" dirty="0" smtClean="0"/>
              <a:t>спочатку необхідно створити відповідний координатор, для цього переходимо на </a:t>
            </a:r>
            <a:r>
              <a:rPr lang="uk-UA" dirty="0"/>
              <a:t>вкладку координатори в меню </a:t>
            </a:r>
            <a:r>
              <a:rPr lang="uk-UA" dirty="0" smtClean="0"/>
              <a:t>Адміністрування, далі натискаємо </a:t>
            </a:r>
            <a:r>
              <a:rPr lang="uk-UA" dirty="0"/>
              <a:t>на кнопку Новий </a:t>
            </a:r>
            <a:r>
              <a:rPr lang="uk-UA" dirty="0" smtClean="0"/>
              <a:t>координатор. Та створюємо </a:t>
            </a:r>
            <a:r>
              <a:rPr lang="uk-UA" dirty="0"/>
              <a:t>координатор </a:t>
            </a:r>
            <a:r>
              <a:rPr lang="en-US" dirty="0" smtClean="0"/>
              <a:t>Test</a:t>
            </a:r>
            <a:r>
              <a:rPr lang="uk-UA" dirty="0" smtClean="0"/>
              <a:t> </a:t>
            </a:r>
            <a:r>
              <a:rPr lang="en-US" dirty="0" smtClean="0"/>
              <a:t>Case</a:t>
            </a:r>
            <a:r>
              <a:rPr lang="en-US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39" y="3610915"/>
            <a:ext cx="4162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86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423863" y="279400"/>
            <a:ext cx="8720137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Створення </a:t>
            </a:r>
            <a:r>
              <a:rPr lang="ru-RU" dirty="0"/>
              <a:t> </a:t>
            </a:r>
            <a:r>
              <a:rPr lang="en-US" dirty="0" smtClean="0"/>
              <a:t>User-Story</a:t>
            </a:r>
            <a:endParaRPr lang="uk-UA" dirty="0"/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898547" y="943735"/>
            <a:ext cx="7462837" cy="1338263"/>
          </a:xfrm>
        </p:spPr>
        <p:txBody>
          <a:bodyPr anchor="ctr"/>
          <a:lstStyle/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uk-UA" dirty="0"/>
              <a:t>1) Перейти в вкладку </a:t>
            </a:r>
            <a:r>
              <a:rPr lang="en-US" dirty="0"/>
              <a:t>Backlogs </a:t>
            </a:r>
            <a:r>
              <a:rPr lang="uk-UA" dirty="0"/>
              <a:t>новоствореного проекту;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uk-UA" dirty="0"/>
              <a:t>2) Додати до </a:t>
            </a:r>
            <a:r>
              <a:rPr lang="en-US" dirty="0"/>
              <a:t>Product Backlog </a:t>
            </a:r>
            <a:r>
              <a:rPr lang="uk-UA" dirty="0"/>
              <a:t>нову </a:t>
            </a:r>
            <a:r>
              <a:rPr lang="en-US" dirty="0"/>
              <a:t>user story</a:t>
            </a:r>
            <a:r>
              <a:rPr lang="uk-UA" dirty="0" smtClean="0"/>
              <a:t>;</a:t>
            </a:r>
            <a:endParaRPr lang="uk-UA" dirty="0"/>
          </a:p>
          <a:p>
            <a:pPr marL="381000" indent="-381000">
              <a:buFont typeface="Wingdings" pitchFamily="2" charset="2"/>
              <a:buNone/>
            </a:pP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1" y="2050990"/>
            <a:ext cx="833278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3984803"/>
            <a:ext cx="881856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72029"/>
            <a:ext cx="8229600" cy="903383"/>
          </a:xfrm>
        </p:spPr>
        <p:txBody>
          <a:bodyPr/>
          <a:lstStyle/>
          <a:p>
            <a:r>
              <a:rPr lang="uk-UA" dirty="0" smtClean="0"/>
              <a:t>Створення </a:t>
            </a:r>
            <a:r>
              <a:rPr lang="en-US" dirty="0" smtClean="0"/>
              <a:t>Test</a:t>
            </a:r>
            <a:r>
              <a:rPr lang="uk-UA" dirty="0" smtClean="0"/>
              <a:t> </a:t>
            </a:r>
            <a:r>
              <a:rPr lang="en-US" dirty="0" smtClean="0"/>
              <a:t>Case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487277"/>
            <a:ext cx="8229600" cy="1134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Переходимо на вкладку проекту «Нове питання», тут вказуємо координатор «</a:t>
            </a:r>
            <a:r>
              <a:rPr lang="en-US" dirty="0" smtClean="0"/>
              <a:t>Test Case</a:t>
            </a:r>
            <a:r>
              <a:rPr lang="uk-UA" dirty="0" smtClean="0"/>
              <a:t>», Тему, Опис та Пріоритет </a:t>
            </a:r>
            <a:r>
              <a:rPr lang="uk-UA" dirty="0"/>
              <a:t>для нового </a:t>
            </a:r>
            <a:r>
              <a:rPr lang="en-US" dirty="0"/>
              <a:t>Test </a:t>
            </a:r>
            <a:r>
              <a:rPr lang="en-US" dirty="0" smtClean="0"/>
              <a:t>Case</a:t>
            </a:r>
            <a:r>
              <a:rPr lang="uk-UA" dirty="0" smtClean="0"/>
              <a:t>, а також </a:t>
            </a:r>
            <a:r>
              <a:rPr lang="uk-UA" dirty="0"/>
              <a:t>в</a:t>
            </a:r>
            <a:r>
              <a:rPr lang="uk-UA" dirty="0" smtClean="0"/>
              <a:t> полі </a:t>
            </a:r>
            <a:r>
              <a:rPr lang="ru-RU" dirty="0" smtClean="0"/>
              <a:t>«</a:t>
            </a:r>
            <a:r>
              <a:rPr lang="en-US" dirty="0" smtClean="0"/>
              <a:t>Parent Task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uk-UA" dirty="0" smtClean="0"/>
              <a:t>вказуємо ідентифікатор </a:t>
            </a:r>
            <a:r>
              <a:rPr lang="en-US" dirty="0" smtClean="0"/>
              <a:t>User Story </a:t>
            </a:r>
            <a:r>
              <a:rPr lang="uk-UA" dirty="0" smtClean="0"/>
              <a:t>за яким закріплюватиметься даний </a:t>
            </a:r>
            <a:r>
              <a:rPr lang="en-US" dirty="0" smtClean="0"/>
              <a:t>Test</a:t>
            </a:r>
            <a:r>
              <a:rPr lang="uk-UA" dirty="0" smtClean="0"/>
              <a:t> </a:t>
            </a:r>
            <a:r>
              <a:rPr lang="en-US" dirty="0" smtClean="0"/>
              <a:t>Case</a:t>
            </a:r>
            <a:endParaRPr lang="uk-UA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" y="3023160"/>
            <a:ext cx="9106736" cy="310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79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uk-UA" dirty="0" smtClean="0"/>
              <a:t> </a:t>
            </a:r>
            <a:r>
              <a:rPr lang="en-US" dirty="0"/>
              <a:t>Case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Аналогічно створюємо решту </a:t>
            </a:r>
            <a:r>
              <a:rPr lang="en-US" dirty="0"/>
              <a:t>Test</a:t>
            </a:r>
            <a:r>
              <a:rPr lang="uk-UA" dirty="0"/>
              <a:t> </a:t>
            </a:r>
            <a:r>
              <a:rPr lang="en-US" dirty="0" smtClean="0"/>
              <a:t>Case</a:t>
            </a:r>
            <a:r>
              <a:rPr lang="uk-UA" dirty="0" err="1" smtClean="0"/>
              <a:t>’ів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1" y="2646484"/>
            <a:ext cx="69802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59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Пара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892</TotalTime>
  <Words>296</Words>
  <Application>Microsoft Office PowerPoint</Application>
  <PresentationFormat>Екран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11</vt:i4>
      </vt:variant>
    </vt:vector>
  </HeadingPairs>
  <TitlesOfParts>
    <vt:vector size="13" baseType="lpstr">
      <vt:lpstr>Паралакс</vt:lpstr>
      <vt:lpstr>Macro</vt:lpstr>
      <vt:lpstr>Створення Test cases</vt:lpstr>
      <vt:lpstr>Завдання</vt:lpstr>
      <vt:lpstr>Опис User story</vt:lpstr>
      <vt:lpstr>Створення проекту в додатку Redmine</vt:lpstr>
      <vt:lpstr>Створення проекту в додатку Redmine</vt:lpstr>
      <vt:lpstr>Створення координатора</vt:lpstr>
      <vt:lpstr>Створення  User-Story</vt:lpstr>
      <vt:lpstr>Створення Test Case</vt:lpstr>
      <vt:lpstr>Test Case</vt:lpstr>
      <vt:lpstr>Test Case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22</cp:revision>
  <dcterms:created xsi:type="dcterms:W3CDTF">2014-09-16T21:33:07Z</dcterms:created>
  <dcterms:modified xsi:type="dcterms:W3CDTF">2016-06-08T22:51:50Z</dcterms:modified>
</cp:coreProperties>
</file>