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22" name="Пі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71D58-BB30-44EF-ACB8-FA447E9BEC7A}" type="datetimeFigureOut">
              <a:rPr lang="uk-UA" smtClean="0"/>
              <a:t>08.06.2016</a:t>
            </a:fld>
            <a:endParaRPr lang="uk-UA"/>
          </a:p>
        </p:txBody>
      </p:sp>
      <p:sp>
        <p:nvSpPr>
          <p:cNvPr id="20" name="Місце для нижнього колонтитула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10" name="Місце для номера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AA2-5147-4692-B1AE-1E5964B388D3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71D58-BB30-44EF-ACB8-FA447E9BEC7A}" type="datetimeFigureOut">
              <a:rPr lang="uk-UA" smtClean="0"/>
              <a:t>08.06.2016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AA2-5147-4692-B1AE-1E5964B388D3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71D58-BB30-44EF-ACB8-FA447E9BEC7A}" type="datetimeFigureOut">
              <a:rPr lang="uk-UA" smtClean="0"/>
              <a:t>08.06.2016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AA2-5147-4692-B1AE-1E5964B388D3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71D58-BB30-44EF-ACB8-FA447E9BEC7A}" type="datetimeFigureOut">
              <a:rPr lang="uk-UA" smtClean="0"/>
              <a:t>08.06.2016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AA2-5147-4692-B1AE-1E5964B388D3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71D58-BB30-44EF-ACB8-FA447E9BEC7A}" type="datetimeFigureOut">
              <a:rPr lang="uk-UA" smtClean="0"/>
              <a:t>08.06.2016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AA2-5147-4692-B1AE-1E5964B388D3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Прямокут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71D58-BB30-44EF-ACB8-FA447E9BEC7A}" type="datetimeFigureOut">
              <a:rPr lang="uk-UA" smtClean="0"/>
              <a:t>08.06.2016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AA2-5147-4692-B1AE-1E5964B388D3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71D58-BB30-44EF-ACB8-FA447E9BEC7A}" type="datetimeFigureOut">
              <a:rPr lang="uk-UA" smtClean="0"/>
              <a:t>08.06.2016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AA2-5147-4692-B1AE-1E5964B388D3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71D58-BB30-44EF-ACB8-FA447E9BEC7A}" type="datetimeFigureOut">
              <a:rPr lang="uk-UA" smtClean="0"/>
              <a:t>08.06.2016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AA2-5147-4692-B1AE-1E5964B388D3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71D58-BB30-44EF-ACB8-FA447E9BEC7A}" type="datetimeFigureOut">
              <a:rPr lang="uk-UA" smtClean="0"/>
              <a:t>08.06.2016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AA2-5147-4692-B1AE-1E5964B388D3}" type="slidenum">
              <a:rPr lang="uk-UA" smtClean="0"/>
              <a:t>‹№›</a:t>
            </a:fld>
            <a:endParaRPr lang="uk-UA"/>
          </a:p>
        </p:txBody>
      </p:sp>
      <p:sp>
        <p:nvSpPr>
          <p:cNvPr id="6" name="Прямокут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71D58-BB30-44EF-ACB8-FA447E9BEC7A}" type="datetimeFigureOut">
              <a:rPr lang="uk-UA" smtClean="0"/>
              <a:t>08.06.2016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AA2-5147-4692-B1AE-1E5964B388D3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71D58-BB30-44EF-ACB8-FA447E9BEC7A}" type="datetimeFigureOut">
              <a:rPr lang="uk-UA" smtClean="0"/>
              <a:t>08.06.2016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AA2-5147-4692-B1AE-1E5964B388D3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Прямокут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9" name="Блок-схема: проце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екторна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ільце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кут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Місце для заголовка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24" name="Місце для дати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E71D58-BB30-44EF-ACB8-FA447E9BEC7A}" type="datetimeFigureOut">
              <a:rPr lang="uk-UA" smtClean="0"/>
              <a:t>08.06.2016</a:t>
            </a:fld>
            <a:endParaRPr lang="uk-UA"/>
          </a:p>
        </p:txBody>
      </p:sp>
      <p:sp>
        <p:nvSpPr>
          <p:cNvPr id="10" name="Місце для нижнього колонтитула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uk-UA"/>
          </a:p>
        </p:txBody>
      </p:sp>
      <p:sp>
        <p:nvSpPr>
          <p:cNvPr id="22" name="Місце для номера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390AA2-5147-4692-B1AE-1E5964B388D3}" type="slidenum">
              <a:rPr lang="uk-UA" smtClean="0"/>
              <a:t>‹№›</a:t>
            </a:fld>
            <a:endParaRPr lang="uk-UA"/>
          </a:p>
        </p:txBody>
      </p:sp>
      <p:sp>
        <p:nvSpPr>
          <p:cNvPr id="15" name="Прямокут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Створення </a:t>
            </a:r>
            <a:r>
              <a:rPr lang="uk-UA" dirty="0" err="1"/>
              <a:t>Баґ-репортів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Виконав студент групи ПІ-13-1</a:t>
            </a:r>
          </a:p>
          <a:p>
            <a:r>
              <a:rPr lang="uk-UA" dirty="0" smtClean="0"/>
              <a:t>Крижанівський Марко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756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Спасибі за увагу)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526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dirty="0"/>
              <a:t>В середовищі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управління</a:t>
            </a:r>
            <a:r>
              <a:rPr lang="ru-RU" dirty="0"/>
              <a:t> проектами та </a:t>
            </a:r>
            <a:r>
              <a:rPr lang="ru-RU" dirty="0" err="1"/>
              <a:t>відстежування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uk-UA" dirty="0"/>
              <a:t> проектів </a:t>
            </a:r>
            <a:r>
              <a:rPr lang="en-US" dirty="0" err="1"/>
              <a:t>Redmine</a:t>
            </a:r>
            <a:r>
              <a:rPr lang="uk-UA" dirty="0"/>
              <a:t>, </a:t>
            </a:r>
            <a:r>
              <a:rPr lang="uk-UA" dirty="0" smtClean="0"/>
              <a:t>до свого </a:t>
            </a:r>
            <a:r>
              <a:rPr lang="en-US" dirty="0"/>
              <a:t>User Story </a:t>
            </a:r>
            <a:r>
              <a:rPr lang="uk-UA" dirty="0"/>
              <a:t>створити звіти про помилки (</a:t>
            </a:r>
            <a:r>
              <a:rPr lang="en-US" dirty="0"/>
              <a:t>bug reports</a:t>
            </a:r>
            <a:r>
              <a:rPr lang="uk-UA" dirty="0"/>
              <a:t>) та вказати всі необхідні для </a:t>
            </a:r>
            <a:r>
              <a:rPr lang="uk-UA" dirty="0" smtClean="0"/>
              <a:t>них характеристики</a:t>
            </a:r>
            <a:r>
              <a:rPr lang="uk-UA" dirty="0"/>
              <a:t>.</a:t>
            </a:r>
          </a:p>
          <a:p>
            <a:endParaRPr lang="uk-UA" dirty="0"/>
          </a:p>
          <a:p>
            <a:pPr marL="82296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57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</a:t>
            </a:r>
            <a:r>
              <a:rPr lang="uk-UA" dirty="0" err="1"/>
              <a:t>Баґ-репортів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uk-UA" sz="2400" dirty="0" smtClean="0"/>
              <a:t>Перейти до певного проекту в </a:t>
            </a:r>
            <a:r>
              <a:rPr lang="en-US" sz="2400" b="1" dirty="0" err="1" smtClean="0"/>
              <a:t>Redmine</a:t>
            </a:r>
            <a:r>
              <a:rPr lang="en-US" sz="2400" dirty="0" smtClean="0"/>
              <a:t> </a:t>
            </a:r>
            <a:r>
              <a:rPr lang="uk-UA" sz="2400" dirty="0" smtClean="0"/>
              <a:t> </a:t>
            </a:r>
          </a:p>
          <a:p>
            <a:pPr marL="596646" indent="-514350">
              <a:buFont typeface="+mj-lt"/>
              <a:buAutoNum type="arabicPeriod"/>
            </a:pPr>
            <a:r>
              <a:rPr lang="uk-UA" sz="2400" dirty="0" smtClean="0"/>
              <a:t>Перейти на вкладку </a:t>
            </a:r>
            <a:r>
              <a:rPr lang="uk-UA" sz="2400" b="1" dirty="0" smtClean="0"/>
              <a:t>«Питання»</a:t>
            </a:r>
            <a:endParaRPr lang="uk-UA" sz="2400" dirty="0" smtClean="0"/>
          </a:p>
          <a:p>
            <a:pPr marL="596646" indent="-514350">
              <a:buFont typeface="+mj-lt"/>
              <a:buAutoNum type="arabicPeriod"/>
            </a:pPr>
            <a:r>
              <a:rPr lang="uk-UA" sz="2400" dirty="0" smtClean="0"/>
              <a:t>Обрати </a:t>
            </a:r>
            <a:r>
              <a:rPr lang="en-US" sz="2400" b="1" dirty="0" smtClean="0"/>
              <a:t>User</a:t>
            </a:r>
            <a:r>
              <a:rPr lang="en-US" sz="2400" dirty="0" smtClean="0"/>
              <a:t> </a:t>
            </a:r>
            <a:r>
              <a:rPr lang="en-US" sz="2400" b="1" dirty="0"/>
              <a:t>Story. </a:t>
            </a:r>
            <a:endParaRPr lang="uk-UA" sz="2400" b="1" dirty="0" smtClean="0"/>
          </a:p>
          <a:p>
            <a:pPr marL="596646" indent="-514350">
              <a:buFont typeface="+mj-lt"/>
              <a:buAutoNum type="arabicPeriod"/>
            </a:pPr>
            <a:r>
              <a:rPr lang="uk-UA" sz="2400" dirty="0" smtClean="0"/>
              <a:t>Навпроти </a:t>
            </a:r>
            <a:r>
              <a:rPr lang="uk-UA" sz="2400" dirty="0" err="1" smtClean="0"/>
              <a:t>лейблу</a:t>
            </a:r>
            <a:r>
              <a:rPr lang="uk-UA" sz="2400" dirty="0" smtClean="0"/>
              <a:t> </a:t>
            </a:r>
            <a:r>
              <a:rPr lang="uk-UA" sz="2400" b="1" dirty="0" smtClean="0"/>
              <a:t>«</a:t>
            </a:r>
            <a:r>
              <a:rPr lang="en-US" sz="2400" b="1" dirty="0" smtClean="0"/>
              <a:t>Subtasks</a:t>
            </a:r>
            <a:r>
              <a:rPr lang="uk-UA" sz="2400" b="1" dirty="0" smtClean="0"/>
              <a:t>»</a:t>
            </a:r>
            <a:r>
              <a:rPr lang="en-US" sz="2400" dirty="0" smtClean="0"/>
              <a:t> </a:t>
            </a:r>
            <a:r>
              <a:rPr lang="uk-UA" sz="2400" dirty="0" smtClean="0"/>
              <a:t>нажати клавішу </a:t>
            </a:r>
            <a:r>
              <a:rPr lang="uk-UA" sz="2400" b="1" dirty="0" smtClean="0"/>
              <a:t>«Додати»</a:t>
            </a:r>
            <a:r>
              <a:rPr lang="uk-UA" sz="2400" dirty="0" smtClean="0"/>
              <a:t> </a:t>
            </a:r>
          </a:p>
          <a:p>
            <a:pPr marL="596646" indent="-514350">
              <a:buFont typeface="+mj-lt"/>
              <a:buAutoNum type="arabicPeriod"/>
            </a:pPr>
            <a:r>
              <a:rPr lang="uk-UA" sz="2400" dirty="0" smtClean="0"/>
              <a:t>Задаємо координатор </a:t>
            </a:r>
            <a:r>
              <a:rPr lang="uk-UA" sz="2400" b="1" dirty="0" smtClean="0"/>
              <a:t>«</a:t>
            </a:r>
            <a:r>
              <a:rPr lang="ru-RU" sz="2400" b="1" dirty="0" err="1" smtClean="0"/>
              <a:t>Помилка</a:t>
            </a:r>
            <a:r>
              <a:rPr lang="uk-UA" sz="2400" b="1" dirty="0" smtClean="0"/>
              <a:t>»</a:t>
            </a:r>
            <a:r>
              <a:rPr lang="uk-UA" sz="2400" dirty="0"/>
              <a:t> </a:t>
            </a:r>
            <a:r>
              <a:rPr lang="uk-UA" sz="2400" dirty="0" smtClean="0"/>
              <a:t>для нового питання та таку інформацію як : статус</a:t>
            </a:r>
            <a:r>
              <a:rPr lang="uk-UA" sz="2400" dirty="0"/>
              <a:t>, </a:t>
            </a:r>
            <a:r>
              <a:rPr lang="uk-UA" sz="2400" dirty="0" smtClean="0"/>
              <a:t>виконавець, </a:t>
            </a:r>
            <a:r>
              <a:rPr lang="uk-UA" sz="2400" dirty="0"/>
              <a:t>пріоритет, </a:t>
            </a:r>
            <a:r>
              <a:rPr lang="uk-UA" sz="2400" dirty="0" smtClean="0"/>
              <a:t>назву </a:t>
            </a:r>
            <a:r>
              <a:rPr lang="uk-UA" sz="2400" dirty="0" err="1" smtClean="0"/>
              <a:t>баґу</a:t>
            </a:r>
            <a:r>
              <a:rPr lang="uk-UA" sz="2400" dirty="0" smtClean="0"/>
              <a:t> та його опис, зокрема : очікуваний </a:t>
            </a:r>
            <a:r>
              <a:rPr lang="uk-UA" sz="2400" dirty="0"/>
              <a:t>результат, фактичний результат </a:t>
            </a:r>
            <a:r>
              <a:rPr lang="uk-UA" sz="2400" dirty="0" smtClean="0"/>
              <a:t>, кроки відтворення </a:t>
            </a:r>
            <a:r>
              <a:rPr lang="uk-UA" sz="2400" dirty="0" err="1" smtClean="0"/>
              <a:t>баґу</a:t>
            </a:r>
            <a:r>
              <a:rPr lang="uk-UA" sz="2400" dirty="0" smtClean="0"/>
              <a:t> та  його серйозність.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14522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Баґ-репорти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81910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72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Баґ-репорти</a:t>
            </a:r>
            <a:endParaRPr lang="uk-UA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93" y="2204864"/>
            <a:ext cx="7968303" cy="329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15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Баґ-репорти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9"/>
            <a:ext cx="8028383" cy="301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60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Баґ-репорти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33" y="1772816"/>
            <a:ext cx="7942263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22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Баґ-репорти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920879" cy="333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66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Баґ-репорти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7"/>
            <a:ext cx="7920880" cy="320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034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нцестояння">
  <a:themeElements>
    <a:clrScheme name="Сонцестояння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нцестояння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нцестояння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109</TotalTime>
  <Words>119</Words>
  <Application>Microsoft Office PowerPoint</Application>
  <PresentationFormat>Екран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1" baseType="lpstr">
      <vt:lpstr>Сонцестояння</vt:lpstr>
      <vt:lpstr>Створення Баґ-репортів</vt:lpstr>
      <vt:lpstr>Завдання</vt:lpstr>
      <vt:lpstr>Створення Баґ-репортів</vt:lpstr>
      <vt:lpstr>Баґ-репорти</vt:lpstr>
      <vt:lpstr>Баґ-репорти</vt:lpstr>
      <vt:lpstr>Баґ-репорти</vt:lpstr>
      <vt:lpstr>Баґ-репорти</vt:lpstr>
      <vt:lpstr>Баґ-репорти</vt:lpstr>
      <vt:lpstr>Баґ-репорти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Баґ-репортів</dc:title>
  <dc:creator>Admin</dc:creator>
  <cp:lastModifiedBy>Admin</cp:lastModifiedBy>
  <cp:revision>8</cp:revision>
  <dcterms:created xsi:type="dcterms:W3CDTF">2016-06-08T20:54:40Z</dcterms:created>
  <dcterms:modified xsi:type="dcterms:W3CDTF">2016-06-08T22:44:31Z</dcterms:modified>
</cp:coreProperties>
</file>