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902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9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0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381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07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2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254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59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1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7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126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3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956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21D6F5-9C4A-493E-9A06-61B08A50E757}" type="datetimeFigureOut">
              <a:rPr lang="uk-UA" smtClean="0"/>
              <a:t>02.06.2016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030955-4C71-4713-B3A8-C2C347811E7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78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№ 8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687403" y="3713511"/>
            <a:ext cx="8825658" cy="1350858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Створення тест кейсів</a:t>
            </a:r>
          </a:p>
          <a:p>
            <a:r>
              <a:rPr lang="uk-UA" dirty="0"/>
              <a:t>Підготував</a:t>
            </a:r>
          </a:p>
          <a:p>
            <a:r>
              <a:rPr lang="uk-UA" dirty="0"/>
              <a:t>Нестерик РОМАН</a:t>
            </a:r>
          </a:p>
          <a:p>
            <a:r>
              <a:rPr lang="uk-UA" dirty="0"/>
              <a:t>ПІ-13-1</a:t>
            </a:r>
          </a:p>
        </p:txBody>
      </p:sp>
    </p:spTree>
    <p:extLst>
      <p:ext uri="{BB962C8B-B14F-4D97-AF65-F5344CB8AC3E}">
        <p14:creationId xmlns:p14="http://schemas.microsoft.com/office/powerpoint/2010/main" val="66742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Тест Кейсів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440" y="2557463"/>
            <a:ext cx="802911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Тест Кейсів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31" y="2557463"/>
            <a:ext cx="918393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Тест Кейсів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340" y="2557463"/>
            <a:ext cx="835331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4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Тест Кейсів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557463"/>
            <a:ext cx="785812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9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4000" dirty="0"/>
              <a:t>Дякую за увагу </a:t>
            </a:r>
            <a:r>
              <a:rPr lang="uk-UA" sz="4000" dirty="0">
                <a:sym typeface="Wingdings" panose="05000000000000000000" pitchFamily="2" charset="2"/>
              </a:rPr>
              <a:t>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678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Постановка завдання	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uk-UA" dirty="0"/>
              <a:t>Створити проект в додатку</a:t>
            </a:r>
            <a:r>
              <a:rPr lang="en-US" dirty="0"/>
              <a:t> Redmine.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Створити </a:t>
            </a:r>
            <a:r>
              <a:rPr lang="en-US" dirty="0"/>
              <a:t>User Story </a:t>
            </a:r>
            <a:r>
              <a:rPr lang="uk-UA" dirty="0"/>
              <a:t>відповідно до </a:t>
            </a:r>
            <a:r>
              <a:rPr lang="uk-UA" dirty="0" err="1"/>
              <a:t>Лаболаторної</a:t>
            </a:r>
            <a:r>
              <a:rPr lang="uk-UA" dirty="0"/>
              <a:t> роботи № 3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Створити </a:t>
            </a:r>
            <a:r>
              <a:rPr lang="en-US" dirty="0"/>
              <a:t>Test Case</a:t>
            </a:r>
            <a:r>
              <a:rPr lang="uk-UA" dirty="0"/>
              <a:t> відповідно до </a:t>
            </a:r>
            <a:r>
              <a:rPr lang="en-US" dirty="0"/>
              <a:t>User Story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46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 </a:t>
            </a:r>
            <a:r>
              <a:rPr lang="en-US" dirty="0"/>
              <a:t>User Story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Я як </a:t>
            </a:r>
            <a:r>
              <a:rPr lang="uk-UA" dirty="0"/>
              <a:t>оператор комп’ютерного набору</a:t>
            </a:r>
            <a:r>
              <a:rPr lang="ru-RU" dirty="0"/>
              <a:t> бажаю мати графічний веб-</a:t>
            </a:r>
            <a:r>
              <a:rPr lang="ru-RU" dirty="0" err="1"/>
              <a:t>інтерфейс</a:t>
            </a:r>
            <a:r>
              <a:rPr lang="ru-RU" dirty="0"/>
              <a:t> редагування розкладу і не бути прив’язаним до певної машини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6" y="4063144"/>
            <a:ext cx="2981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проекту</a:t>
            </a:r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723" y="2706933"/>
            <a:ext cx="5550875" cy="3008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899" y="3525716"/>
            <a:ext cx="4243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Створюємо проект в додатку </a:t>
            </a:r>
            <a:r>
              <a:rPr lang="en-US" sz="2000" dirty="0"/>
              <a:t>Redmine</a:t>
            </a:r>
            <a:r>
              <a:rPr lang="uk-UA" sz="2000" dirty="0"/>
              <a:t>.</a:t>
            </a:r>
          </a:p>
          <a:p>
            <a:r>
              <a:rPr lang="uk-UA" sz="2000" dirty="0"/>
              <a:t>Та налаштовуємо його.</a:t>
            </a:r>
          </a:p>
          <a:p>
            <a:r>
              <a:rPr lang="uk-UA" sz="2000" dirty="0"/>
              <a:t>Після всіх дій зберігаємо проект.</a:t>
            </a:r>
          </a:p>
        </p:txBody>
      </p:sp>
    </p:spTree>
    <p:extLst>
      <p:ext uri="{BB962C8B-B14F-4D97-AF65-F5344CB8AC3E}">
        <p14:creationId xmlns:p14="http://schemas.microsoft.com/office/powerpoint/2010/main" val="4183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Створюємо </a:t>
            </a:r>
            <a:r>
              <a:rPr lang="en-US" dirty="0"/>
              <a:t>User Story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3807461"/>
            <a:ext cx="9601200" cy="1697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5823" y="2954216"/>
            <a:ext cx="9000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Створюємо нову </a:t>
            </a:r>
            <a:r>
              <a:rPr lang="en-US" dirty="0"/>
              <a:t>User Story. </a:t>
            </a:r>
            <a:r>
              <a:rPr lang="uk-UA" dirty="0"/>
              <a:t>Для цього переходимо у вкладку </a:t>
            </a:r>
            <a:r>
              <a:rPr lang="en-US" dirty="0"/>
              <a:t>Backlogs </a:t>
            </a:r>
            <a:r>
              <a:rPr lang="uk-UA" dirty="0"/>
              <a:t>в створеному проекті. </a:t>
            </a:r>
            <a:endParaRPr lang="en-US" dirty="0"/>
          </a:p>
          <a:p>
            <a:r>
              <a:rPr lang="uk-UA" dirty="0"/>
              <a:t>Створюємо </a:t>
            </a:r>
            <a:r>
              <a:rPr lang="en-US" dirty="0"/>
              <a:t>User Story </a:t>
            </a:r>
            <a:r>
              <a:rPr lang="uk-UA" dirty="0"/>
              <a:t>як Властивість.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175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координатора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Переходимо в вкладку координатори в меню Адміністрування. Натискаємо на кнопку Новий координатор. Створюємо координатор </a:t>
            </a:r>
            <a:r>
              <a:rPr lang="en-US" dirty="0"/>
              <a:t>TestCase.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09" y="3556332"/>
            <a:ext cx="5581284" cy="25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Тест Кейсів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099" y="2557463"/>
            <a:ext cx="937980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4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Тест Кейсів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32" y="2486595"/>
            <a:ext cx="8751135" cy="35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3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Тест Кейсів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538" y="2557463"/>
            <a:ext cx="87609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06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ирода">
  <a:themeElements>
    <a:clrScheme name="Природа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Природа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рирод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143</Words>
  <Application>Microsoft Office PowerPoint</Application>
  <PresentationFormat>Широкий екран</PresentationFormat>
  <Paragraphs>28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Природа</vt:lpstr>
      <vt:lpstr>Лабораторна робота № 8</vt:lpstr>
      <vt:lpstr>Постановка завдання </vt:lpstr>
      <vt:lpstr>Визначення User Story</vt:lpstr>
      <vt:lpstr>Створення проекту</vt:lpstr>
      <vt:lpstr>Створюємо User Story</vt:lpstr>
      <vt:lpstr>Створення координатора</vt:lpstr>
      <vt:lpstr>Створення Тест Кейсів</vt:lpstr>
      <vt:lpstr>Створення Тест Кейсів</vt:lpstr>
      <vt:lpstr>Створення Тест Кейсів</vt:lpstr>
      <vt:lpstr>Створення Тест Кейсів</vt:lpstr>
      <vt:lpstr>Створення Тест Кейсів</vt:lpstr>
      <vt:lpstr>Створення Тест Кейсів</vt:lpstr>
      <vt:lpstr>Створення Тест Кейсів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 8</dc:title>
  <dc:creator>Roman</dc:creator>
  <cp:lastModifiedBy>Roman</cp:lastModifiedBy>
  <cp:revision>14</cp:revision>
  <dcterms:created xsi:type="dcterms:W3CDTF">2016-05-31T11:25:11Z</dcterms:created>
  <dcterms:modified xsi:type="dcterms:W3CDTF">2016-06-02T06:43:37Z</dcterms:modified>
</cp:coreProperties>
</file>