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7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2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72424-76C4-447F-8EEF-D8F2CB022DE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uk-UA"/>
        </a:p>
      </dgm:t>
    </dgm:pt>
    <dgm:pt modelId="{9364690C-3CD3-47D8-BB47-AEB63C8C0362}">
      <dgm:prSet/>
      <dgm:spPr/>
      <dgm:t>
        <a:bodyPr/>
        <a:lstStyle/>
        <a:p>
          <a:pPr rtl="0"/>
          <a:r>
            <a:rPr lang="uk-UA" b="1" baseline="0" dirty="0" smtClean="0"/>
            <a:t>Завдання:</a:t>
          </a:r>
          <a:endParaRPr lang="uk-UA" b="1" baseline="0" dirty="0"/>
        </a:p>
      </dgm:t>
    </dgm:pt>
    <dgm:pt modelId="{879054CF-A93E-49B6-9B25-3E3204CB58E4}" type="parTrans" cxnId="{D8625899-E0D4-4F49-B447-22F3565A039E}">
      <dgm:prSet/>
      <dgm:spPr/>
      <dgm:t>
        <a:bodyPr/>
        <a:lstStyle/>
        <a:p>
          <a:endParaRPr lang="uk-UA"/>
        </a:p>
      </dgm:t>
    </dgm:pt>
    <dgm:pt modelId="{559AD7FA-D0F5-434C-A80C-4BD0BC5179C1}" type="sibTrans" cxnId="{D8625899-E0D4-4F49-B447-22F3565A039E}">
      <dgm:prSet/>
      <dgm:spPr/>
      <dgm:t>
        <a:bodyPr/>
        <a:lstStyle/>
        <a:p>
          <a:endParaRPr lang="uk-UA"/>
        </a:p>
      </dgm:t>
    </dgm:pt>
    <dgm:pt modelId="{057E4F99-32CC-42B0-A14C-691D047EFFD9}" type="pres">
      <dgm:prSet presAssocID="{8CC72424-76C4-447F-8EEF-D8F2CB022DE9}" presName="linearFlow" presStyleCnt="0">
        <dgm:presLayoutVars>
          <dgm:dir/>
          <dgm:resizeHandles val="exact"/>
        </dgm:presLayoutVars>
      </dgm:prSet>
      <dgm:spPr/>
    </dgm:pt>
    <dgm:pt modelId="{76BE0238-A2D6-4981-98C2-90C7B8572A8E}" type="pres">
      <dgm:prSet presAssocID="{9364690C-3CD3-47D8-BB47-AEB63C8C0362}" presName="composite" presStyleCnt="0"/>
      <dgm:spPr/>
    </dgm:pt>
    <dgm:pt modelId="{13CCAAD6-D7BF-4CA1-8D6F-E8D6EA70B9EA}" type="pres">
      <dgm:prSet presAssocID="{9364690C-3CD3-47D8-BB47-AEB63C8C0362}" presName="imgShp" presStyleLbl="fgImgPlace1" presStyleIdx="0" presStyleCnt="1" custLinFactNeighborX="23666" custLinFactNeighborY="125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15846313-0F5F-4762-84BF-E91B15E8F304}" type="pres">
      <dgm:prSet presAssocID="{9364690C-3CD3-47D8-BB47-AEB63C8C0362}" presName="txShp" presStyleLbl="node1" presStyleIdx="0" presStyleCnt="1" custLinFactNeighborX="35593" custLinFactNeighborY="35053">
        <dgm:presLayoutVars>
          <dgm:bulletEnabled val="1"/>
        </dgm:presLayoutVars>
      </dgm:prSet>
      <dgm:spPr/>
    </dgm:pt>
  </dgm:ptLst>
  <dgm:cxnLst>
    <dgm:cxn modelId="{D8625899-E0D4-4F49-B447-22F3565A039E}" srcId="{8CC72424-76C4-447F-8EEF-D8F2CB022DE9}" destId="{9364690C-3CD3-47D8-BB47-AEB63C8C0362}" srcOrd="0" destOrd="0" parTransId="{879054CF-A93E-49B6-9B25-3E3204CB58E4}" sibTransId="{559AD7FA-D0F5-434C-A80C-4BD0BC5179C1}"/>
    <dgm:cxn modelId="{69A1F2DE-B60F-4007-9AB6-458C01564249}" type="presOf" srcId="{9364690C-3CD3-47D8-BB47-AEB63C8C0362}" destId="{15846313-0F5F-4762-84BF-E91B15E8F304}" srcOrd="0" destOrd="0" presId="urn:microsoft.com/office/officeart/2005/8/layout/vList3"/>
    <dgm:cxn modelId="{D2AD7F4A-D94A-4518-B86C-48DE6E547105}" type="presOf" srcId="{8CC72424-76C4-447F-8EEF-D8F2CB022DE9}" destId="{057E4F99-32CC-42B0-A14C-691D047EFFD9}" srcOrd="0" destOrd="0" presId="urn:microsoft.com/office/officeart/2005/8/layout/vList3"/>
    <dgm:cxn modelId="{A87AC512-D40F-4255-AD86-C8125C727DFD}" type="presParOf" srcId="{057E4F99-32CC-42B0-A14C-691D047EFFD9}" destId="{76BE0238-A2D6-4981-98C2-90C7B8572A8E}" srcOrd="0" destOrd="0" presId="urn:microsoft.com/office/officeart/2005/8/layout/vList3"/>
    <dgm:cxn modelId="{8FD0C65D-9F3D-44A1-9F71-A46D6244CEEB}" type="presParOf" srcId="{76BE0238-A2D6-4981-98C2-90C7B8572A8E}" destId="{13CCAAD6-D7BF-4CA1-8D6F-E8D6EA70B9EA}" srcOrd="0" destOrd="0" presId="urn:microsoft.com/office/officeart/2005/8/layout/vList3"/>
    <dgm:cxn modelId="{1DC1D728-D05D-4EC8-8F57-B4636C396C6E}" type="presParOf" srcId="{76BE0238-A2D6-4981-98C2-90C7B8572A8E}" destId="{15846313-0F5F-4762-84BF-E91B15E8F304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0BFD8-2E59-485D-BE9E-A9ABB026D740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uk-UA"/>
        </a:p>
      </dgm:t>
    </dgm:pt>
    <dgm:pt modelId="{823FD47F-B7F0-4085-8284-B734F157E29A}">
      <dgm:prSet/>
      <dgm:spPr/>
      <dgm:t>
        <a:bodyPr/>
        <a:lstStyle/>
        <a:p>
          <a:pPr rtl="0"/>
          <a:r>
            <a:rPr lang="uk-UA" b="1" baseline="0" dirty="0" smtClean="0"/>
            <a:t>Дякую за увагу</a:t>
          </a:r>
          <a:endParaRPr lang="uk-UA" b="1" baseline="0" dirty="0"/>
        </a:p>
      </dgm:t>
    </dgm:pt>
    <dgm:pt modelId="{E9E2FB21-5DDB-4AE6-BA77-6008F0E570F6}" type="parTrans" cxnId="{B6E8FA93-4782-44CC-8408-D4D78A50CE0C}">
      <dgm:prSet/>
      <dgm:spPr/>
      <dgm:t>
        <a:bodyPr/>
        <a:lstStyle/>
        <a:p>
          <a:endParaRPr lang="uk-UA"/>
        </a:p>
      </dgm:t>
    </dgm:pt>
    <dgm:pt modelId="{4C515A7F-CE99-47B8-AB81-EEB9DA2899ED}" type="sibTrans" cxnId="{B6E8FA93-4782-44CC-8408-D4D78A50CE0C}">
      <dgm:prSet/>
      <dgm:spPr/>
      <dgm:t>
        <a:bodyPr/>
        <a:lstStyle/>
        <a:p>
          <a:endParaRPr lang="uk-UA"/>
        </a:p>
      </dgm:t>
    </dgm:pt>
    <dgm:pt modelId="{AAE0AF0B-D11B-477F-B345-6668D21E3B02}" type="pres">
      <dgm:prSet presAssocID="{9100BFD8-2E59-485D-BE9E-A9ABB026D74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E7349C7-4095-4DE0-8FD7-C1A5954CD281}" type="pres">
      <dgm:prSet presAssocID="{823FD47F-B7F0-4085-8284-B734F157E29A}" presName="circle1" presStyleLbl="node1" presStyleIdx="0" presStyleCnt="1"/>
      <dgm:spPr/>
    </dgm:pt>
    <dgm:pt modelId="{B6ACA15C-ED54-4D9B-9305-55D7B4103A9F}" type="pres">
      <dgm:prSet presAssocID="{823FD47F-B7F0-4085-8284-B734F157E29A}" presName="space" presStyleCnt="0"/>
      <dgm:spPr/>
    </dgm:pt>
    <dgm:pt modelId="{C9D1DB35-8C85-4704-B103-09654B7765C8}" type="pres">
      <dgm:prSet presAssocID="{823FD47F-B7F0-4085-8284-B734F157E29A}" presName="rect1" presStyleLbl="alignAcc1" presStyleIdx="0" presStyleCnt="1" custLinFactY="-21380" custLinFactNeighborX="-254" custLinFactNeighborY="-100000"/>
      <dgm:spPr/>
    </dgm:pt>
    <dgm:pt modelId="{7A2DBC40-84C3-4DDB-BA38-B71344E39114}" type="pres">
      <dgm:prSet presAssocID="{823FD47F-B7F0-4085-8284-B734F157E29A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6E8FA93-4782-44CC-8408-D4D78A50CE0C}" srcId="{9100BFD8-2E59-485D-BE9E-A9ABB026D740}" destId="{823FD47F-B7F0-4085-8284-B734F157E29A}" srcOrd="0" destOrd="0" parTransId="{E9E2FB21-5DDB-4AE6-BA77-6008F0E570F6}" sibTransId="{4C515A7F-CE99-47B8-AB81-EEB9DA2899ED}"/>
    <dgm:cxn modelId="{D5D1FAFE-9E47-4AA3-BEFE-7D67BECB316A}" type="presOf" srcId="{9100BFD8-2E59-485D-BE9E-A9ABB026D740}" destId="{AAE0AF0B-D11B-477F-B345-6668D21E3B02}" srcOrd="0" destOrd="0" presId="urn:microsoft.com/office/officeart/2005/8/layout/target3"/>
    <dgm:cxn modelId="{E6CB099D-8BCD-4F07-8453-C5C003D9763C}" type="presOf" srcId="{823FD47F-B7F0-4085-8284-B734F157E29A}" destId="{7A2DBC40-84C3-4DDB-BA38-B71344E39114}" srcOrd="1" destOrd="0" presId="urn:microsoft.com/office/officeart/2005/8/layout/target3"/>
    <dgm:cxn modelId="{BB511854-5875-40DD-B5BF-944BDF265B22}" type="presOf" srcId="{823FD47F-B7F0-4085-8284-B734F157E29A}" destId="{C9D1DB35-8C85-4704-B103-09654B7765C8}" srcOrd="0" destOrd="0" presId="urn:microsoft.com/office/officeart/2005/8/layout/target3"/>
    <dgm:cxn modelId="{8759699B-6F34-435C-9B12-B17A332C5D8A}" type="presParOf" srcId="{AAE0AF0B-D11B-477F-B345-6668D21E3B02}" destId="{1E7349C7-4095-4DE0-8FD7-C1A5954CD281}" srcOrd="0" destOrd="0" presId="urn:microsoft.com/office/officeart/2005/8/layout/target3"/>
    <dgm:cxn modelId="{9D348F33-756C-408C-81AF-A894DF98447C}" type="presParOf" srcId="{AAE0AF0B-D11B-477F-B345-6668D21E3B02}" destId="{B6ACA15C-ED54-4D9B-9305-55D7B4103A9F}" srcOrd="1" destOrd="0" presId="urn:microsoft.com/office/officeart/2005/8/layout/target3"/>
    <dgm:cxn modelId="{70890F9D-B292-4B71-AB06-DA8AB3940DA1}" type="presParOf" srcId="{AAE0AF0B-D11B-477F-B345-6668D21E3B02}" destId="{C9D1DB35-8C85-4704-B103-09654B7765C8}" srcOrd="2" destOrd="0" presId="urn:microsoft.com/office/officeart/2005/8/layout/target3"/>
    <dgm:cxn modelId="{12B5DD73-D43C-4E24-B53D-141B4BD4A2DF}" type="presParOf" srcId="{AAE0AF0B-D11B-477F-B345-6668D21E3B02}" destId="{7A2DBC40-84C3-4DDB-BA38-B71344E39114}" srcOrd="3" destOrd="0" presId="urn:microsoft.com/office/officeart/2005/8/layout/targe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6E99C7E-4BF0-44EF-AE2F-D9A0FD6CB52B}" type="datetimeFigureOut">
              <a:rPr lang="uk-UA" smtClean="0"/>
              <a:pPr/>
              <a:t>18.05.2016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44C86C-93E7-475B-8E02-52F2F4B33BB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9C7E-4BF0-44EF-AE2F-D9A0FD6CB52B}" type="datetimeFigureOut">
              <a:rPr lang="uk-UA" smtClean="0"/>
              <a:pPr/>
              <a:t>18.05.2016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86C-93E7-475B-8E02-52F2F4B33BB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9C7E-4BF0-44EF-AE2F-D9A0FD6CB52B}" type="datetimeFigureOut">
              <a:rPr lang="uk-UA" smtClean="0"/>
              <a:pPr/>
              <a:t>18.05.2016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86C-93E7-475B-8E02-52F2F4B33BB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9C7E-4BF0-44EF-AE2F-D9A0FD6CB52B}" type="datetimeFigureOut">
              <a:rPr lang="uk-UA" smtClean="0"/>
              <a:pPr/>
              <a:t>18.05.2016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86C-93E7-475B-8E02-52F2F4B33BB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9C7E-4BF0-44EF-AE2F-D9A0FD6CB52B}" type="datetimeFigureOut">
              <a:rPr lang="uk-UA" smtClean="0"/>
              <a:pPr/>
              <a:t>18.05.2016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86C-93E7-475B-8E02-52F2F4B33BB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9C7E-4BF0-44EF-AE2F-D9A0FD6CB52B}" type="datetimeFigureOut">
              <a:rPr lang="uk-UA" smtClean="0"/>
              <a:pPr/>
              <a:t>18.05.2016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86C-93E7-475B-8E02-52F2F4B33BB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E99C7E-4BF0-44EF-AE2F-D9A0FD6CB52B}" type="datetimeFigureOut">
              <a:rPr lang="uk-UA" smtClean="0"/>
              <a:pPr/>
              <a:t>18.05.2016</a:t>
            </a:fld>
            <a:endParaRPr lang="uk-UA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44C86C-93E7-475B-8E02-52F2F4B33BB1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46E99C7E-4BF0-44EF-AE2F-D9A0FD6CB52B}" type="datetimeFigureOut">
              <a:rPr lang="uk-UA" smtClean="0"/>
              <a:pPr/>
              <a:t>18.05.2016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244C86C-93E7-475B-8E02-52F2F4B33BB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9C7E-4BF0-44EF-AE2F-D9A0FD6CB52B}" type="datetimeFigureOut">
              <a:rPr lang="uk-UA" smtClean="0"/>
              <a:pPr/>
              <a:t>18.05.2016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86C-93E7-475B-8E02-52F2F4B33BB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9C7E-4BF0-44EF-AE2F-D9A0FD6CB52B}" type="datetimeFigureOut">
              <a:rPr lang="uk-UA" smtClean="0"/>
              <a:pPr/>
              <a:t>18.05.2016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86C-93E7-475B-8E02-52F2F4B33BB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9C7E-4BF0-44EF-AE2F-D9A0FD6CB52B}" type="datetimeFigureOut">
              <a:rPr lang="uk-UA" smtClean="0"/>
              <a:pPr/>
              <a:t>18.05.2016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C86C-93E7-475B-8E02-52F2F4B33BB1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6E99C7E-4BF0-44EF-AE2F-D9A0FD6CB52B}" type="datetimeFigureOut">
              <a:rPr lang="uk-UA" smtClean="0"/>
              <a:pPr/>
              <a:t>18.05.2016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44C86C-93E7-475B-8E02-52F2F4B33BB1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8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928556" y="4521334"/>
            <a:ext cx="2899954" cy="1405467"/>
          </a:xfrm>
        </p:spPr>
        <p:txBody>
          <a:bodyPr>
            <a:normAutofit/>
          </a:bodyPr>
          <a:lstStyle/>
          <a:p>
            <a:r>
              <a:rPr lang="uk-UA" sz="2000" b="1" dirty="0" smtClean="0"/>
              <a:t>Викон</a:t>
            </a:r>
            <a:r>
              <a:rPr lang="uk-UA" sz="2000" b="1" dirty="0" smtClean="0"/>
              <a:t>ав</a:t>
            </a:r>
            <a:r>
              <a:rPr lang="uk-UA" sz="2000" b="1" dirty="0" smtClean="0"/>
              <a:t>:</a:t>
            </a:r>
            <a:endParaRPr lang="uk-UA" sz="2000" b="1" dirty="0" smtClean="0"/>
          </a:p>
          <a:p>
            <a:r>
              <a:rPr lang="uk-UA" sz="2000" b="1" dirty="0" smtClean="0"/>
              <a:t>с</a:t>
            </a:r>
            <a:r>
              <a:rPr lang="uk-UA" sz="2000" b="1" dirty="0" smtClean="0"/>
              <a:t>т</a:t>
            </a:r>
            <a:r>
              <a:rPr lang="uk-UA" sz="2000" b="1" dirty="0" smtClean="0"/>
              <a:t>. групи ПІ-13-1</a:t>
            </a:r>
          </a:p>
          <a:p>
            <a:r>
              <a:rPr lang="uk-UA" sz="2000" b="1" dirty="0" err="1" smtClean="0"/>
              <a:t>Кінаш</a:t>
            </a:r>
            <a:r>
              <a:rPr lang="uk-UA" sz="2000" b="1" dirty="0" smtClean="0"/>
              <a:t> Ю.</a:t>
            </a:r>
            <a:endParaRPr lang="uk-UA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05677" y="1101409"/>
            <a:ext cx="772839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Тестування додатку </a:t>
            </a: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Skype for Business</a:t>
            </a:r>
            <a:endParaRPr lang="uk-UA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7" name="Picture 3" descr="C:\Users\LOID\Desktop\Skype-icon-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7889" y="4020206"/>
            <a:ext cx="2674883" cy="26748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7571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36635" y="683832"/>
            <a:ext cx="7112292" cy="1263419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Performance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testing</a:t>
            </a:r>
            <a:endParaRPr kumimoji="0" lang="uk-UA" sz="48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Місце для тексту 2"/>
          <p:cNvSpPr txBox="1">
            <a:spLocks/>
          </p:cNvSpPr>
          <p:nvPr/>
        </p:nvSpPr>
        <p:spPr>
          <a:xfrm>
            <a:off x="6768661" y="2112579"/>
            <a:ext cx="4981905" cy="4372304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/>
          <a:p>
            <a:pPr marL="45720" lvl="0" defTabSz="914400">
              <a:spcBef>
                <a:spcPts val="300"/>
              </a:spcBef>
              <a:buClr>
                <a:schemeClr val="accent3"/>
              </a:buClr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Вимога: </a:t>
            </a: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як користувач, я хочу, щоб при </a:t>
            </a: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пошуку </a:t>
            </a: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нового </a:t>
            </a: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контакту , </a:t>
            </a: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пошук відбувався швидко (менше ніж 2 с</a:t>
            </a: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45720" lvl="0" defTabSz="914400">
              <a:spcBef>
                <a:spcPts val="300"/>
              </a:spcBef>
              <a:buClr>
                <a:schemeClr val="accent3"/>
              </a:buClr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Виконання: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Запускаю 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додаток</a:t>
            </a:r>
          </a:p>
          <a:p>
            <a:pPr marL="457200" indent="-457200">
              <a:buAutoNum type="arabicPeriod"/>
            </a:pPr>
            <a:r>
              <a:rPr lang="uk-UA" sz="2400" dirty="0" err="1" smtClean="0">
                <a:solidFill>
                  <a:schemeClr val="bg2">
                    <a:lumMod val="25000"/>
                  </a:schemeClr>
                </a:solidFill>
              </a:rPr>
              <a:t>Логінюсь</a:t>
            </a:r>
            <a:endParaRPr lang="uk-UA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Ввожу дані в пошуку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Чекаю реакцію програми, засікаючи час</a:t>
            </a: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Отриманий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результат:</a:t>
            </a:r>
          </a:p>
          <a:p>
            <a:pPr marL="457200" indent="-457200"/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одаток зреагував менше ніж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/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 2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с.</a:t>
            </a:r>
            <a:endParaRPr lang="uk-UA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Segoe UI" pitchFamily="34" charset="0"/>
              <a:cs typeface="Segoe UI" pitchFamily="34" charset="0"/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-23" t="20827" r="68458" b="195"/>
          <a:stretch>
            <a:fillRect/>
          </a:stretch>
        </p:blipFill>
        <p:spPr bwMode="auto">
          <a:xfrm>
            <a:off x="336331" y="2060027"/>
            <a:ext cx="2482429" cy="444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 t="21387" r="68324"/>
          <a:stretch>
            <a:fillRect/>
          </a:stretch>
        </p:blipFill>
        <p:spPr bwMode="auto">
          <a:xfrm>
            <a:off x="3522772" y="2060027"/>
            <a:ext cx="2489145" cy="442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 descr="C:\Users\LOID\Desktop\w512h5121380984784forw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1092" y="2848084"/>
            <a:ext cx="483749" cy="483749"/>
          </a:xfrm>
          <a:prstGeom prst="rect">
            <a:avLst/>
          </a:prstGeom>
          <a:noFill/>
        </p:spPr>
      </p:pic>
      <p:pic>
        <p:nvPicPr>
          <p:cNvPr id="12" name="Picture 4" descr="C:\Users\LOID\Desktop\w512h5121380984784forw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346" y="3589060"/>
            <a:ext cx="483749" cy="483749"/>
          </a:xfrm>
          <a:prstGeom prst="rect">
            <a:avLst/>
          </a:prstGeom>
          <a:noFill/>
        </p:spPr>
      </p:pic>
      <p:pic>
        <p:nvPicPr>
          <p:cNvPr id="13" name="Picture 4" descr="C:\Users\LOID\Desktop\w512h5121380984784forw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346" y="4272236"/>
            <a:ext cx="483749" cy="4837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757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3060" y="673322"/>
            <a:ext cx="7112292" cy="1263419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Localization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testing</a:t>
            </a:r>
            <a:endParaRPr kumimoji="0" lang="uk-UA" sz="48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 descr="C:\Users\LOID\Desktop\International-Students-Butt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7973119" y="2618098"/>
            <a:ext cx="6012657" cy="2425106"/>
          </a:xfrm>
          <a:prstGeom prst="rect">
            <a:avLst/>
          </a:prstGeom>
          <a:noFill/>
        </p:spPr>
      </p:pic>
      <p:pic>
        <p:nvPicPr>
          <p:cNvPr id="10243" name="Picture 3" descr="C:\Users\LOID\Desktop\orig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2772" y="304797"/>
            <a:ext cx="5095282" cy="4319755"/>
          </a:xfrm>
          <a:prstGeom prst="rect">
            <a:avLst/>
          </a:prstGeom>
          <a:noFill/>
        </p:spPr>
      </p:pic>
      <p:pic>
        <p:nvPicPr>
          <p:cNvPr id="10244" name="Picture 4" descr="C:\Users\LOID\Desktop\2014-12-21_530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0553" y="2159876"/>
            <a:ext cx="2002221" cy="4508938"/>
          </a:xfrm>
          <a:prstGeom prst="rect">
            <a:avLst/>
          </a:prstGeom>
          <a:noFill/>
        </p:spPr>
      </p:pic>
      <p:sp>
        <p:nvSpPr>
          <p:cNvPr id="9" name="Місце для тексту 2"/>
          <p:cNvSpPr txBox="1">
            <a:spLocks/>
          </p:cNvSpPr>
          <p:nvPr/>
        </p:nvSpPr>
        <p:spPr>
          <a:xfrm>
            <a:off x="222219" y="2333297"/>
            <a:ext cx="4381312" cy="4035972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/>
          <a:p>
            <a:pPr marL="45720" lvl="0" defTabSz="914400">
              <a:spcBef>
                <a:spcPts val="300"/>
              </a:spcBef>
              <a:buClr>
                <a:schemeClr val="accent3"/>
              </a:buClr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Вимога: </a:t>
            </a: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як користувач, я хочу змінити мову додатку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uk-UA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" lvl="0" defTabSz="914400">
              <a:spcBef>
                <a:spcPts val="300"/>
              </a:spcBef>
              <a:buClr>
                <a:schemeClr val="accent3"/>
              </a:buClr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Виконання: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Заходимо в інструменти(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tools)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/змінити мову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(change language)</a:t>
            </a:r>
            <a:endParaRPr lang="uk-UA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Можемо вибрати будь-яку мову зі </a:t>
            </a: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списку</a:t>
            </a: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Отриманий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результат:</a:t>
            </a:r>
          </a:p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Мова успішно змінюється. В даному додатку можна </a:t>
            </a:r>
          </a:p>
          <a:p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Легко змінити мову, тобто програма є багатомовною.</a:t>
            </a:r>
          </a:p>
          <a:p>
            <a:pPr marL="457200" indent="-457200"/>
            <a:endParaRPr lang="uk-UA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Segoe UI" pitchFamily="34" charset="0"/>
              <a:cs typeface="Segoe UI" pitchFamily="34" charset="0"/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70131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/>
        </p:nvGraphicFramePr>
        <p:xfrm>
          <a:off x="1276472" y="1144905"/>
          <a:ext cx="9062245" cy="1152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267" name="Picture 3" descr="C:\Users\LOID\Desktop\1-kak-ustanovit-skype-dlya-rabochego-stola-v-windows-8-8.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990375">
            <a:off x="3475860" y="4791983"/>
            <a:ext cx="1842266" cy="1842266"/>
          </a:xfrm>
          <a:prstGeom prst="rect">
            <a:avLst/>
          </a:prstGeom>
          <a:noFill/>
        </p:spPr>
      </p:pic>
      <p:pic>
        <p:nvPicPr>
          <p:cNvPr id="11268" name="Picture 4" descr="C:\Users\LOID\Desktop\derpy-skype-icon-by-ketcham1009-d52x8n6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074" y="4656603"/>
            <a:ext cx="1835637" cy="1835637"/>
          </a:xfrm>
          <a:prstGeom prst="rect">
            <a:avLst/>
          </a:prstGeom>
          <a:noFill/>
        </p:spPr>
      </p:pic>
      <p:pic>
        <p:nvPicPr>
          <p:cNvPr id="11269" name="Picture 5" descr="C:\Users\LOID\Desktop\a5bcd2beeed441f2f038be44d5ccf006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20822949">
            <a:off x="2167574" y="2811800"/>
            <a:ext cx="3333750" cy="1905000"/>
          </a:xfrm>
          <a:prstGeom prst="rect">
            <a:avLst/>
          </a:prstGeom>
          <a:noFill/>
        </p:spPr>
      </p:pic>
      <p:pic>
        <p:nvPicPr>
          <p:cNvPr id="11270" name="Picture 6" descr="C:\Users\LOID\Desktop\_318-50258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3919912">
            <a:off x="6920434" y="3009806"/>
            <a:ext cx="1631894" cy="1631894"/>
          </a:xfrm>
          <a:prstGeom prst="rect">
            <a:avLst/>
          </a:prstGeom>
          <a:noFill/>
        </p:spPr>
      </p:pic>
      <p:pic>
        <p:nvPicPr>
          <p:cNvPr id="11271" name="Picture 7" descr="C:\Users\LOID\Desktop\skype-android.jpg"/>
          <p:cNvPicPr>
            <a:picLocks noChangeAspect="1" noChangeArrowheads="1"/>
          </p:cNvPicPr>
          <p:nvPr/>
        </p:nvPicPr>
        <p:blipFill>
          <a:blip r:embed="rId10" cstate="print"/>
          <a:srcRect r="1511" b="14789"/>
          <a:stretch>
            <a:fillRect/>
          </a:stretch>
        </p:blipFill>
        <p:spPr bwMode="auto">
          <a:xfrm>
            <a:off x="6297986" y="5492922"/>
            <a:ext cx="2103736" cy="1365078"/>
          </a:xfrm>
          <a:prstGeom prst="rect">
            <a:avLst/>
          </a:prstGeom>
          <a:noFill/>
        </p:spPr>
      </p:pic>
      <p:pic>
        <p:nvPicPr>
          <p:cNvPr id="11272" name="Picture 8" descr="C:\Users\LOID\Desktop\skype-logo-2.png"/>
          <p:cNvPicPr>
            <a:picLocks noChangeAspect="1" noChangeArrowheads="1"/>
          </p:cNvPicPr>
          <p:nvPr/>
        </p:nvPicPr>
        <p:blipFill>
          <a:blip r:embed="rId11"/>
          <a:srcRect r="21772" b="27000"/>
          <a:stretch>
            <a:fillRect/>
          </a:stretch>
        </p:blipFill>
        <p:spPr bwMode="auto">
          <a:xfrm>
            <a:off x="9602279" y="4441352"/>
            <a:ext cx="2589721" cy="2416648"/>
          </a:xfrm>
          <a:prstGeom prst="rect">
            <a:avLst/>
          </a:prstGeom>
          <a:noFill/>
        </p:spPr>
      </p:pic>
      <p:pic>
        <p:nvPicPr>
          <p:cNvPr id="11273" name="Picture 9" descr="C:\Users\LOID\Desktop\1fab3000087620b960992c652bf8727e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 rot="18723388">
            <a:off x="9522195" y="2382950"/>
            <a:ext cx="1916769" cy="19167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711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/>
          <p:cNvGraphicFramePr/>
          <p:nvPr/>
        </p:nvGraphicFramePr>
        <p:xfrm>
          <a:off x="1045704" y="1421440"/>
          <a:ext cx="7604309" cy="167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340896" y="3795736"/>
            <a:ext cx="10131428" cy="1954055"/>
          </a:xfrm>
        </p:spPr>
        <p:txBody>
          <a:bodyPr>
            <a:normAutofit/>
          </a:bodyPr>
          <a:lstStyle/>
          <a:p>
            <a:r>
              <a:rPr lang="uk-UA" sz="3600" cap="none" dirty="0" smtClean="0">
                <a:solidFill>
                  <a:schemeClr val="accent6"/>
                </a:solidFill>
              </a:rPr>
              <a:t>Протестувати </a:t>
            </a:r>
            <a:r>
              <a:rPr lang="en-US" sz="3600" dirty="0" smtClean="0">
                <a:solidFill>
                  <a:schemeClr val="accent6"/>
                </a:solidFill>
              </a:rPr>
              <a:t>Android </a:t>
            </a:r>
            <a:r>
              <a:rPr lang="uk-UA" sz="3600" dirty="0" smtClean="0">
                <a:solidFill>
                  <a:schemeClr val="accent6"/>
                </a:solidFill>
              </a:rPr>
              <a:t>аплікацію</a:t>
            </a:r>
            <a:r>
              <a:rPr lang="uk-UA" sz="3600" cap="none" dirty="0" smtClean="0">
                <a:solidFill>
                  <a:schemeClr val="accent6"/>
                </a:solidFill>
              </a:rPr>
              <a:t> </a:t>
            </a:r>
            <a:r>
              <a:rPr lang="en-US" sz="3600" cap="none" dirty="0" smtClean="0">
                <a:solidFill>
                  <a:schemeClr val="accent6"/>
                </a:solidFill>
              </a:rPr>
              <a:t>Skype for Business </a:t>
            </a:r>
            <a:r>
              <a:rPr lang="uk-UA" sz="3600" cap="none" dirty="0" smtClean="0">
                <a:solidFill>
                  <a:schemeClr val="accent6"/>
                </a:solidFill>
              </a:rPr>
              <a:t>різними типами тестування</a:t>
            </a:r>
            <a:endParaRPr lang="uk-UA" sz="3600" cap="none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98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OID\Desktop\skype-logo-open-grap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8588" y="1"/>
            <a:ext cx="13062858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10258"/>
            <a:ext cx="7112292" cy="1263419"/>
          </a:xfrm>
        </p:spPr>
        <p:txBody>
          <a:bodyPr>
            <a:noAutofit/>
          </a:bodyPr>
          <a:lstStyle/>
          <a:p>
            <a:r>
              <a:rPr lang="uk-UA" sz="48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</a:rPr>
              <a:t>О</a:t>
            </a:r>
            <a:r>
              <a:rPr lang="uk-UA" sz="48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б</a:t>
            </a:r>
            <a:r>
              <a:rPr lang="en-US" sz="48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’</a:t>
            </a:r>
            <a:r>
              <a:rPr lang="uk-UA" sz="4800" b="1" cap="none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єкт</a:t>
            </a:r>
            <a:r>
              <a:rPr lang="uk-UA" sz="48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lang="en-US" sz="48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</a:rPr>
              <a:t/>
            </a:r>
            <a:br>
              <a:rPr lang="en-US" sz="48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</a:rPr>
            </a:br>
            <a:r>
              <a:rPr lang="uk-UA" sz="4800" b="1" cap="none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тестування</a:t>
            </a:r>
            <a:endParaRPr lang="uk-UA" sz="4800" b="1" cap="none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0" y="4661726"/>
            <a:ext cx="11091134" cy="202285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Skype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 (</a:t>
            </a:r>
            <a:r>
              <a:rPr lang="uk-UA" sz="2800" dirty="0" err="1" smtClean="0">
                <a:solidFill>
                  <a:schemeClr val="bg1">
                    <a:lumMod val="95000"/>
                  </a:schemeClr>
                </a:solidFill>
              </a:rPr>
              <a:t>Скайп</a:t>
            </a:r>
            <a:r>
              <a:rPr lang="uk-UA" sz="2800" dirty="0" smtClean="0">
                <a:solidFill>
                  <a:schemeClr val="bg1">
                    <a:lumMod val="95000"/>
                  </a:schemeClr>
                </a:solidFill>
              </a:rPr>
              <a:t>) – це безкоштовне програмне забезпечення, що забезпечує шифрований голосовий зв'язок через Інтернет між комп'ютерами (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VoIP), </a:t>
            </a:r>
            <a:r>
              <a:rPr lang="uk-UA" sz="2800" dirty="0" smtClean="0">
                <a:solidFill>
                  <a:schemeClr val="bg1">
                    <a:lumMod val="95000"/>
                  </a:schemeClr>
                </a:solidFill>
              </a:rPr>
              <a:t>а також платні послуги для дзвінків на мобільні і стаціонарні телефони.</a:t>
            </a:r>
            <a:endParaRPr lang="uk-UA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C:\Users\LOID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32051" y="682820"/>
            <a:ext cx="2391784" cy="3677368"/>
          </a:xfrm>
          <a:prstGeom prst="rect">
            <a:avLst/>
          </a:prstGeom>
          <a:noFill/>
        </p:spPr>
      </p:pic>
      <p:pic>
        <p:nvPicPr>
          <p:cNvPr id="2052" name="Picture 4" descr="C:\Users\LOID\Desktop\skype-for-business-surfac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091186"/>
            <a:ext cx="3316979" cy="1922644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xmlns="" val="7812587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6724743" y="2197280"/>
            <a:ext cx="4057139" cy="3630706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</a:t>
            </a:r>
            <a:r>
              <a:rPr lang="en-US" sz="2400" i="1" dirty="0" smtClean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Smoke </a:t>
            </a:r>
            <a:r>
              <a:rPr lang="en-US" sz="2400" i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testing</a:t>
            </a:r>
          </a:p>
          <a:p>
            <a:r>
              <a:rPr lang="en-US" sz="2400" i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Functional testing</a:t>
            </a:r>
          </a:p>
          <a:p>
            <a:r>
              <a:rPr lang="en-US" sz="2400" i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Positive testing</a:t>
            </a:r>
          </a:p>
          <a:p>
            <a:r>
              <a:rPr lang="en-US" sz="2400" i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Negative testing</a:t>
            </a:r>
          </a:p>
          <a:p>
            <a:r>
              <a:rPr lang="en-US" sz="2400" i="1" dirty="0" smtClean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</a:t>
            </a:r>
            <a:r>
              <a:rPr lang="en-US" sz="2400" i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Non-functional testing: UI</a:t>
            </a:r>
          </a:p>
          <a:p>
            <a:r>
              <a:rPr lang="en-US" sz="2400" i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Performance testing</a:t>
            </a:r>
          </a:p>
          <a:p>
            <a:r>
              <a:rPr lang="en-US" sz="2400" i="1" dirty="0" smtClean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 </a:t>
            </a:r>
            <a:r>
              <a:rPr lang="en-US" sz="2400" i="1" dirty="0">
                <a:solidFill>
                  <a:schemeClr val="accent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Localization testing</a:t>
            </a:r>
          </a:p>
          <a:p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15310" y="336988"/>
            <a:ext cx="7112292" cy="1263419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Agenda</a:t>
            </a:r>
            <a:endParaRPr kumimoji="0" lang="uk-UA" sz="54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:\Users\LOID\Desktop\AAEAAQAAAAAAAAX0AAAAJDliZDdhZGVkLTJmZTgtNDUyNC1iZDA4LTE1YjM2OWJkNmJhM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661" y="1975945"/>
            <a:ext cx="5302140" cy="4010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13712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1743" y="460879"/>
            <a:ext cx="10131427" cy="1067476"/>
          </a:xfrm>
        </p:spPr>
        <p:txBody>
          <a:bodyPr>
            <a:normAutofit/>
          </a:bodyPr>
          <a:lstStyle/>
          <a:p>
            <a:r>
              <a:rPr lang="en-US" sz="5400" cap="none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Smoke testing</a:t>
            </a:r>
            <a:endParaRPr lang="uk-UA" sz="5400" cap="none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300369" y="2280746"/>
            <a:ext cx="5522362" cy="4087772"/>
          </a:xfrm>
        </p:spPr>
        <p:txBody>
          <a:bodyPr>
            <a:normAutofit lnSpcReduction="10000"/>
          </a:bodyPr>
          <a:lstStyle/>
          <a:p>
            <a:r>
              <a:rPr lang="uk-UA" sz="2000" b="1" dirty="0" smtClean="0">
                <a:solidFill>
                  <a:srgbClr val="92D050"/>
                </a:solidFill>
              </a:rPr>
              <a:t>Вимога: </a:t>
            </a:r>
            <a:r>
              <a:rPr lang="uk-UA" sz="2000" dirty="0" smtClean="0"/>
              <a:t>Я</a:t>
            </a:r>
            <a:r>
              <a:rPr lang="en-US" sz="2000" dirty="0" smtClean="0"/>
              <a:t> </a:t>
            </a:r>
            <a:r>
              <a:rPr lang="uk-UA" sz="2000" dirty="0" smtClean="0"/>
              <a:t>,</a:t>
            </a:r>
            <a:r>
              <a:rPr lang="uk-UA" sz="2000" dirty="0" smtClean="0"/>
              <a:t>як користувач</a:t>
            </a:r>
            <a:r>
              <a:rPr lang="uk-UA" sz="2000" dirty="0" smtClean="0"/>
              <a:t>,</a:t>
            </a:r>
            <a:r>
              <a:rPr lang="en-US" sz="2000" dirty="0" smtClean="0"/>
              <a:t> </a:t>
            </a:r>
            <a:r>
              <a:rPr lang="uk-UA" sz="2000" dirty="0" smtClean="0"/>
              <a:t>повинен </a:t>
            </a:r>
            <a:r>
              <a:rPr lang="uk-UA" sz="2000" dirty="0" smtClean="0"/>
              <a:t>мати </a:t>
            </a:r>
            <a:endParaRPr lang="en-US" sz="2000" dirty="0" smtClean="0"/>
          </a:p>
          <a:p>
            <a:r>
              <a:rPr lang="uk-UA" sz="2000" dirty="0" smtClean="0"/>
              <a:t>можливість</a:t>
            </a:r>
            <a:r>
              <a:rPr lang="en-US" sz="2000" dirty="0" smtClean="0"/>
              <a:t> </a:t>
            </a:r>
            <a:r>
              <a:rPr lang="uk-UA" sz="2000" dirty="0" smtClean="0"/>
              <a:t>встановити і </a:t>
            </a:r>
            <a:r>
              <a:rPr lang="uk-UA" sz="2000" dirty="0" smtClean="0"/>
              <a:t>запустити додаток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Skype</a:t>
            </a:r>
            <a:r>
              <a:rPr lang="uk-UA" sz="2000" dirty="0" smtClean="0"/>
              <a:t>.</a:t>
            </a:r>
            <a:endParaRPr lang="ru-RU" sz="2000" dirty="0" smtClean="0"/>
          </a:p>
          <a:p>
            <a:r>
              <a:rPr lang="uk-UA" sz="2000" b="1" dirty="0" smtClean="0">
                <a:solidFill>
                  <a:srgbClr val="92D050"/>
                </a:solidFill>
              </a:rPr>
              <a:t>Виконання:</a:t>
            </a:r>
          </a:p>
          <a:p>
            <a:r>
              <a:rPr lang="uk-UA" sz="2000" dirty="0" smtClean="0"/>
              <a:t>1.Встановити додаток з </a:t>
            </a:r>
            <a:r>
              <a:rPr lang="en-US" sz="2000" dirty="0" smtClean="0"/>
              <a:t>Google Play.</a:t>
            </a:r>
          </a:p>
          <a:p>
            <a:r>
              <a:rPr lang="en-US" sz="2000" dirty="0" smtClean="0"/>
              <a:t>2.</a:t>
            </a:r>
            <a:r>
              <a:rPr lang="uk-UA" sz="2000" dirty="0" err="1" smtClean="0"/>
              <a:t>Клікнути</a:t>
            </a:r>
            <a:r>
              <a:rPr lang="uk-UA" sz="2000" dirty="0" smtClean="0"/>
              <a:t> на іконку додатку.</a:t>
            </a:r>
          </a:p>
          <a:p>
            <a:r>
              <a:rPr lang="ru-RU" sz="2000" b="1" dirty="0" err="1" smtClean="0">
                <a:solidFill>
                  <a:srgbClr val="92D050"/>
                </a:solidFill>
              </a:rPr>
              <a:t>Очікуваний</a:t>
            </a:r>
            <a:r>
              <a:rPr lang="ru-RU" sz="2000" b="1" dirty="0" smtClean="0">
                <a:solidFill>
                  <a:srgbClr val="92D050"/>
                </a:solidFill>
              </a:rPr>
              <a:t> результат:</a:t>
            </a:r>
          </a:p>
          <a:p>
            <a:r>
              <a:rPr lang="uk-UA" sz="2000" dirty="0" smtClean="0">
                <a:ea typeface="Segoe UI" pitchFamily="34" charset="0"/>
                <a:cs typeface="Segoe UI" pitchFamily="34" charset="0"/>
              </a:rPr>
              <a:t>Додаток запуститься і </a:t>
            </a:r>
            <a:r>
              <a:rPr lang="uk-UA" sz="2000" dirty="0" smtClean="0">
                <a:ea typeface="Segoe UI" pitchFamily="34" charset="0"/>
                <a:cs typeface="Segoe UI" pitchFamily="34" charset="0"/>
              </a:rPr>
              <a:t>відкриє </a:t>
            </a:r>
            <a:r>
              <a:rPr lang="uk-UA" sz="2000" dirty="0" smtClean="0">
                <a:ea typeface="Segoe UI" pitchFamily="34" charset="0"/>
                <a:cs typeface="Segoe UI" pitchFamily="34" charset="0"/>
              </a:rPr>
              <a:t>сторінку </a:t>
            </a:r>
            <a:endParaRPr lang="en-US" sz="2000" dirty="0" smtClean="0">
              <a:ea typeface="Segoe UI" pitchFamily="34" charset="0"/>
              <a:cs typeface="Segoe UI" pitchFamily="34" charset="0"/>
            </a:endParaRPr>
          </a:p>
          <a:p>
            <a:r>
              <a:rPr lang="uk-UA" sz="2000" dirty="0" smtClean="0">
                <a:ea typeface="Segoe UI" pitchFamily="34" charset="0"/>
                <a:cs typeface="Segoe UI" pitchFamily="34" charset="0"/>
              </a:rPr>
              <a:t>в</a:t>
            </a:r>
            <a:r>
              <a:rPr lang="uk-UA" sz="2000" dirty="0" smtClean="0">
                <a:ea typeface="Segoe UI" pitchFamily="34" charset="0"/>
                <a:cs typeface="Segoe UI" pitchFamily="34" charset="0"/>
              </a:rPr>
              <a:t>ходу до </a:t>
            </a:r>
            <a:r>
              <a:rPr lang="uk-UA" sz="2000" dirty="0" err="1" smtClean="0">
                <a:ea typeface="Segoe UI" pitchFamily="34" charset="0"/>
                <a:cs typeface="Segoe UI" pitchFamily="34" charset="0"/>
              </a:rPr>
              <a:t>акаунту</a:t>
            </a:r>
            <a:r>
              <a:rPr lang="uk-UA" sz="2000" dirty="0" smtClean="0">
                <a:ea typeface="Segoe UI" pitchFamily="34" charset="0"/>
                <a:cs typeface="Segoe UI" pitchFamily="34" charset="0"/>
              </a:rPr>
              <a:t>.</a:t>
            </a:r>
            <a:endParaRPr lang="en-US" sz="2000" dirty="0" smtClean="0">
              <a:ea typeface="Segoe UI" pitchFamily="34" charset="0"/>
              <a:cs typeface="Segoe UI" pitchFamily="34" charset="0"/>
            </a:endParaRPr>
          </a:p>
          <a:p>
            <a:r>
              <a:rPr lang="ru-RU" sz="2000" b="1" dirty="0" err="1" smtClean="0">
                <a:solidFill>
                  <a:srgbClr val="92D050"/>
                </a:solidFill>
              </a:rPr>
              <a:t>Отриманий</a:t>
            </a:r>
            <a:r>
              <a:rPr lang="ru-RU" sz="2000" b="1" dirty="0" smtClean="0">
                <a:solidFill>
                  <a:srgbClr val="92D050"/>
                </a:solidFill>
              </a:rPr>
              <a:t> результат:</a:t>
            </a:r>
          </a:p>
          <a:p>
            <a:r>
              <a:rPr lang="uk-UA" sz="2000" dirty="0" smtClean="0">
                <a:ea typeface="Segoe UI" pitchFamily="34" charset="0"/>
                <a:cs typeface="Segoe UI" pitchFamily="34" charset="0"/>
              </a:rPr>
              <a:t>Додаток запустився і відкрилася сторінка </a:t>
            </a:r>
            <a:endParaRPr lang="en-US" sz="2000" dirty="0" smtClean="0">
              <a:ea typeface="Segoe UI" pitchFamily="34" charset="0"/>
              <a:cs typeface="Segoe UI" pitchFamily="34" charset="0"/>
            </a:endParaRPr>
          </a:p>
          <a:p>
            <a:r>
              <a:rPr lang="uk-UA" sz="2000" dirty="0" smtClean="0">
                <a:ea typeface="Segoe UI" pitchFamily="34" charset="0"/>
                <a:cs typeface="Segoe UI" pitchFamily="34" charset="0"/>
              </a:rPr>
              <a:t>входу до </a:t>
            </a:r>
            <a:r>
              <a:rPr lang="uk-UA" sz="2000" dirty="0" err="1" smtClean="0">
                <a:ea typeface="Segoe UI" pitchFamily="34" charset="0"/>
                <a:cs typeface="Segoe UI" pitchFamily="34" charset="0"/>
              </a:rPr>
              <a:t>акаунту</a:t>
            </a:r>
            <a:r>
              <a:rPr lang="uk-UA" sz="2000" dirty="0" smtClean="0">
                <a:ea typeface="Segoe UI" pitchFamily="34" charset="0"/>
                <a:cs typeface="Segoe UI" pitchFamily="34" charset="0"/>
              </a:rPr>
              <a:t>.</a:t>
            </a:r>
            <a:endParaRPr lang="en-US" sz="2000" dirty="0" smtClean="0">
              <a:ea typeface="Segoe UI" pitchFamily="34" charset="0"/>
              <a:cs typeface="Segoe UI" pitchFamily="34" charset="0"/>
            </a:endParaRPr>
          </a:p>
          <a:p>
            <a:endParaRPr lang="en-US" sz="2000" dirty="0" smtClean="0">
              <a:ea typeface="Segoe UI" pitchFamily="34" charset="0"/>
              <a:cs typeface="Segoe UI" pitchFamily="34" charset="0"/>
            </a:endParaRPr>
          </a:p>
          <a:p>
            <a:endParaRPr lang="uk-UA" sz="2000" cap="none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41738" y="704851"/>
            <a:ext cx="7112292" cy="1263419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Smoke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testing</a:t>
            </a:r>
            <a:endParaRPr kumimoji="0" lang="uk-UA" sz="48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1006" y="3738833"/>
            <a:ext cx="4813738" cy="285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3057" y="161041"/>
            <a:ext cx="6178733" cy="347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41426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31228" y="673322"/>
            <a:ext cx="7112292" cy="1263419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Functional</a:t>
            </a:r>
            <a:r>
              <a:rPr kumimoji="0" lang="en-US" sz="4800" b="1" i="0" u="none" strike="noStrike" kern="1200" cap="none" spc="0" normalizeH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testing</a:t>
            </a:r>
            <a:endParaRPr kumimoji="0" lang="uk-UA" sz="48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:\Users\LOID\Desktop\callcontro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4767" y="3287851"/>
            <a:ext cx="3825493" cy="3349432"/>
          </a:xfrm>
          <a:prstGeom prst="rect">
            <a:avLst/>
          </a:prstGeom>
          <a:noFill/>
        </p:spPr>
      </p:pic>
      <p:pic>
        <p:nvPicPr>
          <p:cNvPr id="5123" name="Picture 3" descr="C:\Users\LOID\Desktop\фівфцвфцвфцв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9388" y="525517"/>
            <a:ext cx="2683768" cy="3229249"/>
          </a:xfrm>
          <a:prstGeom prst="rect">
            <a:avLst/>
          </a:prstGeom>
          <a:noFill/>
        </p:spPr>
      </p:pic>
      <p:sp>
        <p:nvSpPr>
          <p:cNvPr id="10" name="Місце для тексту 2"/>
          <p:cNvSpPr txBox="1">
            <a:spLocks/>
          </p:cNvSpPr>
          <p:nvPr/>
        </p:nvSpPr>
        <p:spPr>
          <a:xfrm>
            <a:off x="163735" y="2228194"/>
            <a:ext cx="6068900" cy="4099033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5720" lvl="0" defTabSz="914400">
              <a:spcBef>
                <a:spcPts val="300"/>
              </a:spcBef>
              <a:buClr>
                <a:schemeClr val="accent3"/>
              </a:buClr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Вимога: 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як користувач, я хочу здійснити 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дзвінок.</a:t>
            </a:r>
          </a:p>
          <a:p>
            <a:pPr marL="45720" lvl="0" defTabSz="914400">
              <a:spcBef>
                <a:spcPts val="300"/>
              </a:spcBef>
              <a:buClr>
                <a:schemeClr val="accent3"/>
              </a:buClr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Виконання: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Запускаю 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додаток</a:t>
            </a:r>
          </a:p>
          <a:p>
            <a:pPr marL="457200" indent="-457200">
              <a:buFontTx/>
              <a:buAutoNum type="arabicPeriod"/>
            </a:pPr>
            <a:r>
              <a:rPr lang="uk-UA" sz="2400" dirty="0" err="1" smtClean="0">
                <a:solidFill>
                  <a:schemeClr val="bg2">
                    <a:lumMod val="25000"/>
                  </a:schemeClr>
                </a:solidFill>
              </a:rPr>
              <a:t>Логінюсь</a:t>
            </a:r>
            <a:endParaRPr lang="uk-UA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В групах обираю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“Audio Test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Service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uk-UA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Натискаю на кнопку виклику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Веду розмову</a:t>
            </a: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Отриманий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результат:</a:t>
            </a:r>
          </a:p>
          <a:p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успішно здійснено тестовий дзвінок.</a:t>
            </a: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Segoe UI" pitchFamily="34" charset="0"/>
              <a:cs typeface="Segoe UI" pitchFamily="34" charset="0"/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014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47145" y="620770"/>
            <a:ext cx="7112292" cy="1263419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Positive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testing</a:t>
            </a:r>
            <a:endParaRPr kumimoji="0" lang="uk-UA" sz="48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Місце для тексту 2"/>
          <p:cNvSpPr txBox="1">
            <a:spLocks/>
          </p:cNvSpPr>
          <p:nvPr/>
        </p:nvSpPr>
        <p:spPr>
          <a:xfrm>
            <a:off x="369368" y="2246001"/>
            <a:ext cx="6068900" cy="4099033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/>
          <a:p>
            <a:pPr marL="45720" lvl="0" defTabSz="914400">
              <a:spcBef>
                <a:spcPts val="300"/>
              </a:spcBef>
              <a:buClr>
                <a:schemeClr val="accent3"/>
              </a:buClr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Вимога: 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як користувач, я очікую від програми скидання виклику при натисканні на кнопку «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End call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»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uk-UA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" lvl="0" defTabSz="914400">
              <a:spcBef>
                <a:spcPts val="300"/>
              </a:spcBef>
              <a:buClr>
                <a:schemeClr val="accent3"/>
              </a:buClr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Виконання: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Запускаю 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додаток</a:t>
            </a:r>
          </a:p>
          <a:p>
            <a:pPr marL="457200" indent="-457200">
              <a:buFontTx/>
              <a:buAutoNum type="arabicPeriod"/>
            </a:pPr>
            <a:r>
              <a:rPr lang="uk-UA" sz="2400" dirty="0" err="1" smtClean="0">
                <a:solidFill>
                  <a:schemeClr val="bg2">
                    <a:lumMod val="25000"/>
                  </a:schemeClr>
                </a:solidFill>
              </a:rPr>
              <a:t>Логінюсь</a:t>
            </a:r>
            <a:endParaRPr lang="uk-UA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В групах обираю 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«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Audio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Test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Service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»</a:t>
            </a:r>
            <a:endParaRPr lang="uk-UA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Натискаю на кнопку виклику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Натискаю на кнопку «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End call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»</a:t>
            </a: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Отриманий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результат:</a:t>
            </a:r>
          </a:p>
          <a:p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д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одаток 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при натисканні на 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кнопку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 «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End call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» закінчує поточну розмову .</a:t>
            </a:r>
            <a:endParaRPr lang="uk-UA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Segoe UI" pitchFamily="34" charset="0"/>
              <a:cs typeface="Segoe UI" pitchFamily="34" charset="0"/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 descr="C:\Users\LOID\Desktop\hang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3268" y="1229711"/>
            <a:ext cx="4748108" cy="46245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40613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OID\Desktop\negative-feedback-icon_29168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5972" y="1169120"/>
            <a:ext cx="5162063" cy="5162063"/>
          </a:xfrm>
          <a:prstGeom prst="rect">
            <a:avLst/>
          </a:prstGeom>
          <a:noFill/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99697" y="715363"/>
            <a:ext cx="7112292" cy="1263419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Nega</a:t>
            </a:r>
            <a:r>
              <a:rPr kumimoji="0" lang="en-US" sz="4800" b="1" i="0" u="none" strike="noStrike" kern="1200" cap="none" spc="0" normalizeH="0" noProof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tive</a:t>
            </a:r>
            <a:endParaRPr kumimoji="0" lang="en-US" sz="4800" b="1" i="0" u="none" strike="noStrike" kern="1200" cap="none" spc="0" normalizeH="0" noProof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381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testing</a:t>
            </a:r>
            <a:endParaRPr kumimoji="0" lang="uk-UA" sz="48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Місце для тексту 2"/>
          <p:cNvSpPr txBox="1">
            <a:spLocks/>
          </p:cNvSpPr>
          <p:nvPr/>
        </p:nvSpPr>
        <p:spPr>
          <a:xfrm>
            <a:off x="432430" y="2319574"/>
            <a:ext cx="6068900" cy="4099033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5720" lvl="0" defTabSz="914400">
              <a:spcBef>
                <a:spcPts val="300"/>
              </a:spcBef>
              <a:buClr>
                <a:schemeClr val="accent3"/>
              </a:buClr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Вимога: 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як користувач, 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я </a:t>
            </a:r>
          </a:p>
          <a:p>
            <a:pPr marL="45720" lvl="0" defTabSz="914400">
              <a:spcBef>
                <a:spcPts val="300"/>
              </a:spcBef>
              <a:buClr>
                <a:schemeClr val="accent3"/>
              </a:buClr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вказав помилкову </a:t>
            </a:r>
            <a:r>
              <a:rPr lang="uk-UA" sz="2400" dirty="0" err="1" smtClean="0">
                <a:solidFill>
                  <a:schemeClr val="bg2">
                    <a:lumMod val="25000"/>
                  </a:schemeClr>
                </a:solidFill>
              </a:rPr>
              <a:t>е-мейл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45720" lvl="0" defTabSz="914400">
              <a:spcBef>
                <a:spcPts val="300"/>
              </a:spcBef>
              <a:buClr>
                <a:schemeClr val="accent3"/>
              </a:buClr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адресу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uk-UA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" lvl="0" defTabSz="914400">
              <a:spcBef>
                <a:spcPts val="300"/>
              </a:spcBef>
              <a:buClr>
                <a:schemeClr val="accent3"/>
              </a:buClr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Виконання: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Запускаю додаток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Ввожу помилковий </a:t>
            </a:r>
            <a:r>
              <a:rPr lang="uk-UA" sz="2400" dirty="0" err="1" smtClean="0">
                <a:solidFill>
                  <a:schemeClr val="bg2">
                    <a:lumMod val="25000"/>
                  </a:schemeClr>
                </a:solidFill>
              </a:rPr>
              <a:t>логін</a:t>
            </a:r>
            <a:endParaRPr lang="uk-UA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Отриманий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результат:</a:t>
            </a:r>
          </a:p>
          <a:p>
            <a:pPr marL="457200" indent="-457200"/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додаток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вивів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повідомлення </a:t>
            </a:r>
            <a:endParaRPr lang="uk-UA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/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</a:t>
            </a:r>
            <a:endParaRPr lang="uk-UA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/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помилковість </a:t>
            </a:r>
            <a:r>
              <a:rPr lang="uk-UA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логіну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uk-UA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Segoe UI" pitchFamily="34" charset="0"/>
              <a:cs typeface="Segoe UI" pitchFamily="34" charset="0"/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Picture 3" descr="C:\Users\LOID\Desktop\skyp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8864" y="708464"/>
            <a:ext cx="4495800" cy="5667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55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229" r="50000"/>
          <a:stretch>
            <a:fillRect/>
          </a:stretch>
        </p:blipFill>
        <p:spPr>
          <a:xfrm>
            <a:off x="9841650" y="1269402"/>
            <a:ext cx="2350350" cy="47114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89187" y="788936"/>
            <a:ext cx="7112292" cy="1263419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Non-functional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testing: UI</a:t>
            </a:r>
            <a:endParaRPr kumimoji="0" lang="uk-UA" sz="4800" b="1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C:\Users\LOID\Desktop\change-statu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5778" y="2546090"/>
            <a:ext cx="4740166" cy="3698316"/>
          </a:xfrm>
          <a:prstGeom prst="rect">
            <a:avLst/>
          </a:prstGeom>
          <a:noFill/>
        </p:spPr>
      </p:pic>
      <p:sp>
        <p:nvSpPr>
          <p:cNvPr id="7" name="Місце для тексту 2"/>
          <p:cNvSpPr txBox="1">
            <a:spLocks/>
          </p:cNvSpPr>
          <p:nvPr/>
        </p:nvSpPr>
        <p:spPr>
          <a:xfrm>
            <a:off x="295793" y="2701157"/>
            <a:ext cx="4454881" cy="2918663"/>
          </a:xfrm>
          <a:prstGeom prst="rect">
            <a:avLst/>
          </a:prstGeom>
        </p:spPr>
        <p:txBody>
          <a:bodyPr vert="horz" anchor="t">
            <a:normAutofit fontScale="85000" lnSpcReduction="10000"/>
          </a:bodyPr>
          <a:lstStyle/>
          <a:p>
            <a:pPr marL="45720" lvl="0" defTabSz="914400">
              <a:spcBef>
                <a:spcPts val="300"/>
              </a:spcBef>
              <a:buClr>
                <a:schemeClr val="accent3"/>
              </a:buClr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Вимога: </a:t>
            </a:r>
            <a:r>
              <a:rPr lang="uk-UA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Я,як користувач,повинен мати кнопку у меню для зміни статусу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uk-UA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" lvl="0" defTabSz="914400">
              <a:spcBef>
                <a:spcPts val="300"/>
              </a:spcBef>
              <a:buClr>
                <a:schemeClr val="accent3"/>
              </a:buClr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Виконання:</a:t>
            </a: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Запускаю </a:t>
            </a: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додаток</a:t>
            </a:r>
          </a:p>
          <a:p>
            <a:pPr marL="457200" indent="-457200">
              <a:buAutoNum type="arabicPeriod"/>
            </a:pPr>
            <a:r>
              <a:rPr lang="uk-UA" sz="2400" dirty="0" err="1" smtClean="0">
                <a:solidFill>
                  <a:schemeClr val="bg2">
                    <a:lumMod val="25000"/>
                  </a:schemeClr>
                </a:solidFill>
              </a:rPr>
              <a:t>Логінюсь</a:t>
            </a:r>
            <a:endParaRPr lang="uk-UA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uk-UA" sz="2400" dirty="0" smtClean="0">
                <a:solidFill>
                  <a:schemeClr val="bg2">
                    <a:lumMod val="25000"/>
                  </a:schemeClr>
                </a:solidFill>
              </a:rPr>
              <a:t>Переглядаю всі елементи інтерфейсу</a:t>
            </a: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Отриманий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результат:</a:t>
            </a:r>
          </a:p>
          <a:p>
            <a:pPr marL="457200" indent="-457200"/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аявна кнопка зміни статусу.</a:t>
            </a:r>
            <a:endParaRPr lang="uk-UA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Segoe UI" pitchFamily="34" charset="0"/>
              <a:cs typeface="Segoe UI" pitchFamily="34" charset="0"/>
            </a:endParaRPr>
          </a:p>
          <a:p>
            <a:pPr marL="4572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uk-UA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5" name="Picture 3" descr="C:\Users\LOID\Desktop\skyp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751660">
            <a:off x="5020112" y="698436"/>
            <a:ext cx="3314592" cy="1468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4155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400</TotalTime>
  <Words>378</Words>
  <Application>Microsoft Office PowerPoint</Application>
  <PresentationFormat>Произвольный</PresentationFormat>
  <Paragraphs>96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Городская</vt:lpstr>
      <vt:lpstr>Слайд 1</vt:lpstr>
      <vt:lpstr>Слайд 2</vt:lpstr>
      <vt:lpstr>Об’єкт  тестування</vt:lpstr>
      <vt:lpstr>Слайд 4</vt:lpstr>
      <vt:lpstr>Smoke testing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додатку Clementine</dc:title>
  <dc:creator>RePack by Diakov</dc:creator>
  <cp:lastModifiedBy>LOID</cp:lastModifiedBy>
  <cp:revision>48</cp:revision>
  <dcterms:created xsi:type="dcterms:W3CDTF">2016-05-11T17:24:25Z</dcterms:created>
  <dcterms:modified xsi:type="dcterms:W3CDTF">2016-05-18T23:19:03Z</dcterms:modified>
</cp:coreProperties>
</file>