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093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136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70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175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509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227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89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376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54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924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976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328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17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261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AF67993-1B13-402E-9EA8-64652A05DB16}" type="datetimeFigureOut">
              <a:rPr lang="uk-UA" smtClean="0"/>
              <a:t>07.06.2016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48DF13B-7B38-469B-8B19-7E009F19BB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5539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Лабораторна робота №9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54062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Створення </a:t>
            </a:r>
            <a:r>
              <a:rPr lang="uk-UA" dirty="0" err="1"/>
              <a:t>баг</a:t>
            </a:r>
            <a:r>
              <a:rPr lang="uk-UA" dirty="0"/>
              <a:t>-репортів</a:t>
            </a:r>
          </a:p>
          <a:p>
            <a:r>
              <a:rPr lang="uk-UA" dirty="0"/>
              <a:t>Підготував</a:t>
            </a:r>
          </a:p>
          <a:p>
            <a:r>
              <a:rPr lang="uk-UA" dirty="0"/>
              <a:t>Нестерик Роман</a:t>
            </a:r>
          </a:p>
          <a:p>
            <a:r>
              <a:rPr lang="uk-UA" dirty="0"/>
              <a:t>ПІ-13-1</a:t>
            </a:r>
          </a:p>
        </p:txBody>
      </p:sp>
    </p:spTree>
    <p:extLst>
      <p:ext uri="{BB962C8B-B14F-4D97-AF65-F5344CB8AC3E}">
        <p14:creationId xmlns:p14="http://schemas.microsoft.com/office/powerpoint/2010/main" val="415454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4000" b="1" dirty="0"/>
              <a:t>Кінець</a:t>
            </a:r>
          </a:p>
          <a:p>
            <a:pPr marL="0" indent="0">
              <a:buNone/>
            </a:pPr>
            <a:r>
              <a:rPr lang="uk-UA" sz="4000" b="1" dirty="0"/>
              <a:t>Дякую за увагу </a:t>
            </a:r>
            <a:r>
              <a:rPr lang="uk-UA" sz="4000" b="1" dirty="0">
                <a:sym typeface="Wingdings" panose="05000000000000000000" pitchFamily="2" charset="2"/>
              </a:rPr>
              <a:t>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402454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завдання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10000" y="2259622"/>
            <a:ext cx="10554574" cy="173520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До попередньої лабораторної роботи, в додатку </a:t>
            </a:r>
            <a:r>
              <a:rPr lang="en-US" b="1" dirty="0"/>
              <a:t>Redmine</a:t>
            </a:r>
            <a:r>
              <a:rPr lang="en-US" dirty="0"/>
              <a:t>,</a:t>
            </a:r>
            <a:r>
              <a:rPr lang="uk-UA" dirty="0"/>
              <a:t> створити </a:t>
            </a:r>
            <a:r>
              <a:rPr lang="uk-UA" dirty="0" err="1"/>
              <a:t>баг</a:t>
            </a:r>
            <a:r>
              <a:rPr lang="uk-UA" dirty="0"/>
              <a:t>-репорти відповідно до </a:t>
            </a:r>
            <a:r>
              <a:rPr lang="en-US" b="1" dirty="0"/>
              <a:t>User Story</a:t>
            </a:r>
            <a:r>
              <a:rPr lang="uk-UA" b="1" dirty="0"/>
              <a:t>, </a:t>
            </a:r>
            <a:r>
              <a:rPr lang="uk-UA" dirty="0"/>
              <a:t>описати їх та обов’язково вказати всі необхідні характеристики для подальшої роботи з помилками.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46" y="388245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7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Перші кроки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Для початку слід відкрити додаток </a:t>
            </a:r>
            <a:r>
              <a:rPr lang="en-US" b="1" dirty="0"/>
              <a:t>Redmine</a:t>
            </a:r>
            <a:r>
              <a:rPr lang="en-US" dirty="0"/>
              <a:t> </a:t>
            </a:r>
            <a:r>
              <a:rPr lang="uk-UA" dirty="0"/>
              <a:t>та перейти в уже створений проект «Лабораторна робота №8», після цього перейти в вкладення </a:t>
            </a:r>
            <a:r>
              <a:rPr lang="en-US" b="1" dirty="0"/>
              <a:t>Backlogs</a:t>
            </a:r>
            <a:r>
              <a:rPr lang="en-US" dirty="0"/>
              <a:t> </a:t>
            </a:r>
            <a:r>
              <a:rPr lang="uk-UA" dirty="0"/>
              <a:t>і обрати необхідну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Story. </a:t>
            </a:r>
            <a:r>
              <a:rPr lang="uk-UA" dirty="0"/>
              <a:t>Потім в меню </a:t>
            </a:r>
            <a:r>
              <a:rPr lang="en-US" b="1" dirty="0"/>
              <a:t>subtasks</a:t>
            </a:r>
            <a:r>
              <a:rPr lang="en-US" dirty="0"/>
              <a:t> </a:t>
            </a:r>
            <a:r>
              <a:rPr lang="uk-UA" dirty="0"/>
              <a:t>добавляємо необхідний нам </a:t>
            </a:r>
            <a:r>
              <a:rPr lang="en-US" b="1" dirty="0"/>
              <a:t>bag-report </a:t>
            </a:r>
            <a:r>
              <a:rPr lang="uk-UA" dirty="0"/>
              <a:t>для якого вказуємо координатор </a:t>
            </a:r>
            <a:r>
              <a:rPr lang="uk-UA" b="1" dirty="0"/>
              <a:t>«Помилка» </a:t>
            </a:r>
            <a:r>
              <a:rPr lang="uk-UA" dirty="0"/>
              <a:t>де і зазначаємо всю необхідну інформацію, яка необхідна для правильного оформлення </a:t>
            </a:r>
            <a:r>
              <a:rPr lang="uk-UA" dirty="0" err="1"/>
              <a:t>баг-репорта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74224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</a:t>
            </a:r>
            <a:r>
              <a:rPr lang="uk-UA" dirty="0" err="1"/>
              <a:t>баг</a:t>
            </a:r>
            <a:r>
              <a:rPr lang="uk-UA" dirty="0"/>
              <a:t>-репортів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82" y="2743893"/>
            <a:ext cx="11165434" cy="27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1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</a:t>
            </a:r>
            <a:r>
              <a:rPr lang="uk-UA" dirty="0" err="1"/>
              <a:t>баг</a:t>
            </a:r>
            <a:r>
              <a:rPr lang="uk-UA" dirty="0"/>
              <a:t>-репортів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59" y="2489991"/>
            <a:ext cx="11110880" cy="315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2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</a:t>
            </a:r>
            <a:r>
              <a:rPr lang="uk-UA" dirty="0" err="1"/>
              <a:t>баг</a:t>
            </a:r>
            <a:r>
              <a:rPr lang="uk-UA" dirty="0"/>
              <a:t>-репортів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834" y="2329665"/>
            <a:ext cx="10894329" cy="35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</a:t>
            </a:r>
            <a:r>
              <a:rPr lang="uk-UA" dirty="0" err="1"/>
              <a:t>баг</a:t>
            </a:r>
            <a:r>
              <a:rPr lang="uk-UA" dirty="0"/>
              <a:t>-репортів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536323"/>
            <a:ext cx="10553700" cy="30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баг-репортів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685431"/>
            <a:ext cx="10553700" cy="27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2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</a:t>
            </a:r>
            <a:r>
              <a:rPr lang="uk-UA" dirty="0" err="1"/>
              <a:t>баг</a:t>
            </a:r>
            <a:r>
              <a:rPr lang="uk-UA" dirty="0"/>
              <a:t>-репортів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451256"/>
            <a:ext cx="10553700" cy="31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54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ований текст">
  <a:themeElements>
    <a:clrScheme name="Жовтогарячи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Цитований текс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ований текст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Цитований текст</Template>
  <TotalTime>58</TotalTime>
  <Words>119</Words>
  <Application>Microsoft Office PowerPoint</Application>
  <PresentationFormat>Широкий екран</PresentationFormat>
  <Paragraphs>17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2</vt:lpstr>
      <vt:lpstr>Цитований текст</vt:lpstr>
      <vt:lpstr>Лабораторна робота №9</vt:lpstr>
      <vt:lpstr>Постановка завдання</vt:lpstr>
      <vt:lpstr>Перші кроки</vt:lpstr>
      <vt:lpstr>Створення баг-репортів</vt:lpstr>
      <vt:lpstr>Створення баг-репортів</vt:lpstr>
      <vt:lpstr>Створення баг-репортів</vt:lpstr>
      <vt:lpstr>Створення баг-репортів</vt:lpstr>
      <vt:lpstr>Створення баг-репортів</vt:lpstr>
      <vt:lpstr>Створення баг-репортів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№9</dc:title>
  <dc:creator>Roman</dc:creator>
  <cp:lastModifiedBy>Roman</cp:lastModifiedBy>
  <cp:revision>11</cp:revision>
  <dcterms:created xsi:type="dcterms:W3CDTF">2016-06-07T08:47:07Z</dcterms:created>
  <dcterms:modified xsi:type="dcterms:W3CDTF">2016-06-07T09:45:41Z</dcterms:modified>
</cp:coreProperties>
</file>