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0" r:id="rId6"/>
    <p:sldId id="259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2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363" autoAdjust="0"/>
  </p:normalViewPr>
  <p:slideViewPr>
    <p:cSldViewPr>
      <p:cViewPr varScale="1">
        <p:scale>
          <a:sx n="78" d="100"/>
          <a:sy n="78" d="100"/>
        </p:scale>
        <p:origin x="600" y="66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4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4-06T14:35:14.89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pPr/>
              <a:t>07.04.2016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494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pPr/>
              <a:t>07.04.2016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7551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29898" y="3771174"/>
            <a:ext cx="727775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pPr/>
              <a:t>07.04.2016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0873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pPr/>
              <a:t>07.04.2016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4097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pPr/>
              <a:t>07.04.2016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0552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pPr/>
              <a:t>07.04.2016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3997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ru-RU" smtClean="0"/>
              <a:t>07.04.2016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21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ru-RU" smtClean="0"/>
              <a:t>07.04.2016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t>07.04.2016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85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ru-RU" smtClean="0"/>
              <a:t>07.04.2016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1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ru-RU" smtClean="0"/>
              <a:t>07.04.2016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39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t>07.04.2016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0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ru-RU" smtClean="0"/>
              <a:t>07.04.2016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3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ru-RU" smtClean="0"/>
              <a:t>07.04.2016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8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ru-RU" smtClean="0"/>
              <a:t>07.04.2016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2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6770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01A9C7-C274-4F50-89C9-83BDB06EDB81}" type="datetime1">
              <a:rPr lang="ru-RU" smtClean="0"/>
              <a:pPr/>
              <a:t>07.04.2016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942-5B1B-4E74-B3CD-25BF9B0ABE2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61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2133599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6600" b="1" i="0" baseline="0" dirty="0" err="1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Тестування</a:t>
            </a:r>
            <a:r>
              <a:rPr lang="ru-RU" sz="6600" b="1" i="0" dirty="0" smtClean="0">
                <a:solidFill>
                  <a:schemeClr val="tx1"/>
                </a:solidFill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  <a:ea typeface="+mj-ea"/>
                <a:cs typeface="+mj-cs"/>
              </a:rPr>
              <a:t> текстового поля</a:t>
            </a:r>
            <a:endParaRPr lang="ru-RU" sz="6600" b="1" i="0" baseline="0" dirty="0">
              <a:solidFill>
                <a:schemeClr val="tx1"/>
              </a:solidFill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  <a:ea typeface="+mj-ea"/>
              <a:cs typeface="+mj-cs"/>
            </a:endParaRPr>
          </a:p>
        </p:txBody>
      </p:sp>
      <p:sp>
        <p:nvSpPr>
          <p:cNvPr id="5" name="Заголовок 7"/>
          <p:cNvSpPr txBox="1">
            <a:spLocks/>
          </p:cNvSpPr>
          <p:nvPr/>
        </p:nvSpPr>
        <p:spPr>
          <a:xfrm>
            <a:off x="1154654" y="3581400"/>
            <a:ext cx="9511758" cy="735360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baseline="0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uk-UA" sz="3600" dirty="0" smtClean="0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Лунів О.В</a:t>
            </a:r>
            <a:r>
              <a:rPr lang="ru-RU" sz="3600" dirty="0" smtClean="0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, ПІ-13-1</a:t>
            </a:r>
            <a:endParaRPr lang="ru-RU" sz="3600" dirty="0">
              <a:effectLst>
                <a:outerShdw blurRad="50800" dist="25400" dir="2700000" algn="br">
                  <a:srgbClr val="626817">
                    <a:alpha val="50000"/>
                    <a:lumMod val="50000"/>
                  </a:srgbClr>
                </a:outerShdw>
              </a:effectLst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400" dirty="0"/>
              <a:t>№</a:t>
            </a:r>
            <a:r>
              <a:rPr lang="uk-UA" sz="2400" dirty="0" smtClean="0"/>
              <a:t>:10 Перевірка </a:t>
            </a:r>
            <a:r>
              <a:rPr lang="uk-UA" sz="2400" dirty="0"/>
              <a:t>на введення більше максимальної допустимої кількості символів</a:t>
            </a:r>
          </a:p>
        </p:txBody>
      </p:sp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863126"/>
            <a:ext cx="2736304" cy="300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5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dirty="0"/>
              <a:t>№:</a:t>
            </a:r>
            <a:r>
              <a:rPr lang="uk-UA" sz="2800" dirty="0" smtClean="0"/>
              <a:t>11 Перевірка </a:t>
            </a:r>
            <a:r>
              <a:rPr lang="uk-UA" sz="2800" dirty="0"/>
              <a:t>на введення максимальної допустимої кількості символів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819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1772816"/>
            <a:ext cx="2228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dirty="0"/>
              <a:t>№:</a:t>
            </a:r>
            <a:r>
              <a:rPr lang="uk-UA" sz="4400" dirty="0" smtClean="0"/>
              <a:t>12 </a:t>
            </a:r>
            <a:r>
              <a:rPr lang="uk-UA" sz="4400" dirty="0"/>
              <a:t>Перевірка введення </a:t>
            </a:r>
            <a:r>
              <a:rPr lang="uk-UA" sz="4400" dirty="0" err="1"/>
              <a:t>сиволу</a:t>
            </a:r>
            <a:r>
              <a:rPr lang="uk-UA" sz="4400" dirty="0"/>
              <a:t> пробілу вкінці</a:t>
            </a:r>
            <a:endParaRPr lang="uk-UA" dirty="0"/>
          </a:p>
        </p:txBody>
      </p:sp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132856"/>
            <a:ext cx="253944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9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/>
              <a:t>№:</a:t>
            </a:r>
            <a:r>
              <a:rPr lang="uk-UA" sz="4000" dirty="0" smtClean="0"/>
              <a:t>13 </a:t>
            </a:r>
            <a:r>
              <a:rPr lang="uk-UA" sz="4000" dirty="0"/>
              <a:t> Перевірка на стійкість до </a:t>
            </a:r>
            <a:r>
              <a:rPr lang="en-US" sz="4000" dirty="0"/>
              <a:t>SQL</a:t>
            </a:r>
            <a:r>
              <a:rPr lang="ru-RU" sz="4000" dirty="0"/>
              <a:t>-</a:t>
            </a:r>
            <a:r>
              <a:rPr lang="uk-UA" sz="4000" dirty="0"/>
              <a:t>ін’єкцій</a:t>
            </a:r>
            <a:endParaRPr lang="uk-UA" dirty="0"/>
          </a:p>
        </p:txBody>
      </p:sp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7" y="1491506"/>
            <a:ext cx="2690386" cy="338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myrusakov.ru/images/articles/sql-insert-ignore-duplicate-rows.png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221107"/>
            <a:ext cx="1656184" cy="12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20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600018"/>
          </a:xfrm>
        </p:spPr>
        <p:txBody>
          <a:bodyPr/>
          <a:lstStyle/>
          <a:p>
            <a:r>
              <a:rPr lang="uk-UA" sz="2800" dirty="0"/>
              <a:t>№:</a:t>
            </a:r>
            <a:r>
              <a:rPr lang="uk-UA" sz="2800" dirty="0" smtClean="0"/>
              <a:t>14 Перегляд </a:t>
            </a:r>
            <a:r>
              <a:rPr lang="uk-UA" sz="2800" dirty="0"/>
              <a:t>вихідного коду сторінки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1126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49" y="1196752"/>
            <a:ext cx="41910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3140968"/>
            <a:ext cx="2378457" cy="313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998068" y="3284984"/>
            <a:ext cx="4320480" cy="6000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2800" dirty="0"/>
              <a:t>Введення ключа</a:t>
            </a:r>
            <a:endParaRPr lang="uk-UA" dirty="0"/>
          </a:p>
        </p:txBody>
      </p:sp>
      <p:sp>
        <p:nvSpPr>
          <p:cNvPr id="6" name="Выгнутая вправо стрелка 5"/>
          <p:cNvSpPr/>
          <p:nvPr/>
        </p:nvSpPr>
        <p:spPr>
          <a:xfrm rot="19202995">
            <a:off x="6135217" y="945472"/>
            <a:ext cx="1334472" cy="2182119"/>
          </a:xfrm>
          <a:prstGeom prst="curvedLeftArrow">
            <a:avLst/>
          </a:prstGeom>
          <a:solidFill>
            <a:schemeClr val="accent5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817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744034"/>
          </a:xfrm>
        </p:spPr>
        <p:txBody>
          <a:bodyPr/>
          <a:lstStyle/>
          <a:p>
            <a:r>
              <a:rPr lang="uk-UA" sz="3200" dirty="0"/>
              <a:t>№:15 </a:t>
            </a:r>
            <a:r>
              <a:rPr lang="uk-UA" sz="3200" dirty="0" smtClean="0"/>
              <a:t>Перевірка </a:t>
            </a:r>
            <a:r>
              <a:rPr lang="uk-UA" sz="3200" dirty="0"/>
              <a:t>всіх гілок розмітки</a:t>
            </a:r>
          </a:p>
        </p:txBody>
      </p:sp>
      <p:pic>
        <p:nvPicPr>
          <p:cNvPr id="1229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1306737"/>
            <a:ext cx="463920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5943" y="2132856"/>
            <a:ext cx="9402274" cy="744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3200" dirty="0" smtClean="0"/>
              <a:t>Заміна значень</a:t>
            </a:r>
            <a:endParaRPr lang="uk-UA" sz="3200" dirty="0"/>
          </a:p>
        </p:txBody>
      </p:sp>
      <p:pic>
        <p:nvPicPr>
          <p:cNvPr id="1229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2876890"/>
            <a:ext cx="396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645943" y="3812994"/>
            <a:ext cx="5952525" cy="744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4199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3200" dirty="0"/>
              <a:t>П</a:t>
            </a:r>
            <a:r>
              <a:rPr lang="uk-UA" sz="3200" dirty="0" smtClean="0"/>
              <a:t>еревірка дієздатності змін</a:t>
            </a:r>
            <a:endParaRPr lang="uk-UA" sz="3200" dirty="0"/>
          </a:p>
        </p:txBody>
      </p:sp>
      <p:pic>
        <p:nvPicPr>
          <p:cNvPr id="1229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3823670"/>
            <a:ext cx="2664296" cy="296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Выгнутая вправо стрелка 7"/>
          <p:cNvSpPr/>
          <p:nvPr/>
        </p:nvSpPr>
        <p:spPr>
          <a:xfrm rot="19202995">
            <a:off x="6873533" y="1546523"/>
            <a:ext cx="728707" cy="1121212"/>
          </a:xfrm>
          <a:prstGeom prst="curved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9" name="Выгнутая вправо стрелка 8"/>
          <p:cNvSpPr/>
          <p:nvPr/>
        </p:nvSpPr>
        <p:spPr>
          <a:xfrm rot="19202995">
            <a:off x="7225540" y="2777057"/>
            <a:ext cx="851289" cy="910756"/>
          </a:xfrm>
          <a:prstGeom prst="curved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6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 виконання роботи</a:t>
            </a:r>
            <a:br>
              <a:rPr lang="uk-UA" dirty="0"/>
            </a:br>
            <a:endParaRPr lang="uk-UA" dirty="0"/>
          </a:p>
        </p:txBody>
      </p:sp>
      <p:pic>
        <p:nvPicPr>
          <p:cNvPr id="13314" name="Picture 2" descr="11-03-2016 17-04-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90" y="1484784"/>
            <a:ext cx="6560632" cy="424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80" y="1700808"/>
            <a:ext cx="2702016" cy="31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5230316" y="3429000"/>
            <a:ext cx="453650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Дякую за увагу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7622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dirty="0" smtClean="0"/>
              <a:t>Завдання</a:t>
            </a:r>
            <a:endParaRPr lang="uk-UA" sz="5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8388" y="2276872"/>
            <a:ext cx="4394200" cy="35465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9796" y="2276872"/>
            <a:ext cx="5112568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Тестування проводиться на веб-сайті </a:t>
            </a:r>
            <a:r>
              <a:rPr lang="en-US" sz="2400" dirty="0" err="1" smtClean="0"/>
              <a:t>testingchallenges</a:t>
            </a:r>
            <a:r>
              <a:rPr lang="uk-UA" sz="2400" dirty="0" smtClean="0"/>
              <a:t>, а його метою перевірка навичок та здібностей </a:t>
            </a:r>
            <a:r>
              <a:rPr lang="uk-UA" sz="2400" dirty="0" err="1" smtClean="0"/>
              <a:t>тестувальника</a:t>
            </a:r>
            <a:r>
              <a:rPr lang="uk-UA" sz="2400" dirty="0" smtClean="0"/>
              <a:t>. Щоб успішно виконати завдання, тестер повинен вводити в текстове поле сайту значення, які потенційно можуть спричинити виникнення помилок.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8344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dirty="0" smtClean="0"/>
              <a:t> №1</a:t>
            </a:r>
            <a:r>
              <a:rPr lang="en-US" dirty="0" smtClean="0"/>
              <a:t>: </a:t>
            </a:r>
            <a:r>
              <a:rPr lang="uk-UA" dirty="0"/>
              <a:t>Перевірка пустого введення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74532" y="1817643"/>
            <a:ext cx="4395194" cy="4195763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49796" y="1828800"/>
            <a:ext cx="475252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2400" dirty="0" smtClean="0"/>
              <a:t>Користувач може залишити текстове поле порожнім, таку дію слід вважати некоректною.</a:t>
            </a:r>
            <a:endParaRPr lang="uk-UA" sz="2400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1875210"/>
            <a:ext cx="3807693" cy="2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1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866484"/>
          </a:xfrm>
        </p:spPr>
        <p:txBody>
          <a:bodyPr/>
          <a:lstStyle/>
          <a:p>
            <a:pPr lvl="0"/>
            <a:r>
              <a:rPr lang="uk-UA" dirty="0" smtClean="0"/>
              <a:t> </a:t>
            </a:r>
            <a:r>
              <a:rPr lang="uk-UA" sz="3200" dirty="0" smtClean="0"/>
              <a:t>№2: </a:t>
            </a:r>
            <a:r>
              <a:rPr lang="uk-UA" sz="3200" dirty="0"/>
              <a:t>Перевірка на введення пробілу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2443" y="2780928"/>
            <a:ext cx="3533193" cy="2304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5860" y="2803728"/>
            <a:ext cx="410445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uk-UA" sz="3200" dirty="0" smtClean="0"/>
              <a:t> </a:t>
            </a:r>
            <a:r>
              <a:rPr lang="uk-UA" sz="3200" dirty="0"/>
              <a:t>Н</a:t>
            </a:r>
            <a:r>
              <a:rPr lang="uk-UA" sz="3200" dirty="0" smtClean="0"/>
              <a:t>іки на кшталт </a:t>
            </a:r>
            <a:r>
              <a:rPr lang="en-US" sz="3200" dirty="0" smtClean="0"/>
              <a:t>_____ </a:t>
            </a:r>
            <a:r>
              <a:rPr lang="uk-UA" sz="3200" dirty="0" smtClean="0"/>
              <a:t>і тому подібні слід відкидати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430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500" y="188640"/>
            <a:ext cx="10868560" cy="936104"/>
          </a:xfrm>
        </p:spPr>
        <p:txBody>
          <a:bodyPr>
            <a:normAutofit/>
          </a:bodyPr>
          <a:lstStyle/>
          <a:p>
            <a:r>
              <a:rPr lang="uk-UA" dirty="0" smtClean="0"/>
              <a:t>№</a:t>
            </a:r>
            <a:r>
              <a:rPr lang="en-US" dirty="0" smtClean="0"/>
              <a:t>3</a:t>
            </a:r>
            <a:r>
              <a:rPr lang="uk-UA" dirty="0" smtClean="0"/>
              <a:t>-4: </a:t>
            </a:r>
            <a:r>
              <a:rPr lang="uk-UA" dirty="0"/>
              <a:t>Перевірка на введення іншомовних символів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31056" y="1340768"/>
            <a:ext cx="2903116" cy="2160240"/>
          </a:xfrm>
        </p:spPr>
        <p:txBody>
          <a:bodyPr>
            <a:normAutofit/>
          </a:bodyPr>
          <a:lstStyle/>
          <a:p>
            <a:r>
              <a:rPr lang="uk-UA" sz="1800" dirty="0"/>
              <a:t>К</a:t>
            </a:r>
            <a:r>
              <a:rPr lang="uk-UA" sz="1800" dirty="0" smtClean="0"/>
              <a:t>ористувач може вирішити ввести своє ім’я Українсько чи китайською , це теж слід враховувати і вживати відповідні заходи. </a:t>
            </a:r>
            <a:endParaRPr lang="uk-UA" sz="1800" dirty="0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1484784"/>
            <a:ext cx="3672408" cy="28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5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468544" cy="1946604"/>
          </a:xfrm>
        </p:spPr>
        <p:txBody>
          <a:bodyPr/>
          <a:lstStyle/>
          <a:p>
            <a:r>
              <a:rPr lang="uk-UA" dirty="0" smtClean="0"/>
              <a:t>№5:Перевірка на </a:t>
            </a:r>
            <a:r>
              <a:rPr lang="uk-UA" dirty="0"/>
              <a:t>введення </a:t>
            </a:r>
            <a:r>
              <a:rPr lang="uk-UA" dirty="0" smtClean="0"/>
              <a:t>мінімальної </a:t>
            </a:r>
            <a:r>
              <a:rPr lang="uk-UA" dirty="0"/>
              <a:t>допустимої кількості символів</a:t>
            </a:r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2780928"/>
            <a:ext cx="3447653" cy="291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7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№</a:t>
            </a:r>
            <a:r>
              <a:rPr lang="uk-UA" dirty="0" smtClean="0"/>
              <a:t>5:Перевірка </a:t>
            </a:r>
            <a:r>
              <a:rPr lang="uk-UA" dirty="0"/>
              <a:t>на </a:t>
            </a:r>
            <a:r>
              <a:rPr lang="uk-UA" dirty="0" err="1"/>
              <a:t>введеня</a:t>
            </a:r>
            <a:r>
              <a:rPr lang="uk-UA" dirty="0"/>
              <a:t> символу пробілу вкінці</a:t>
            </a:r>
          </a:p>
        </p:txBody>
      </p:sp>
      <p:pic>
        <p:nvPicPr>
          <p:cNvPr id="409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2132856"/>
            <a:ext cx="3960440" cy="269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4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№:</a:t>
            </a:r>
            <a:r>
              <a:rPr lang="uk-UA" dirty="0" smtClean="0"/>
              <a:t>6-8Перевірка </a:t>
            </a:r>
            <a:r>
              <a:rPr lang="uk-UA" dirty="0"/>
              <a:t>на </a:t>
            </a:r>
            <a:r>
              <a:rPr lang="uk-UA" dirty="0" err="1"/>
              <a:t>введеня</a:t>
            </a:r>
            <a:r>
              <a:rPr lang="uk-UA" dirty="0"/>
              <a:t> символу пробілу всередині</a:t>
            </a:r>
          </a:p>
        </p:txBody>
      </p:sp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849" y="2276872"/>
            <a:ext cx="3312368" cy="334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47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№</a:t>
            </a:r>
            <a:r>
              <a:rPr lang="uk-UA" dirty="0" smtClean="0"/>
              <a:t>:9 Перевірка </a:t>
            </a:r>
            <a:r>
              <a:rPr lang="uk-UA" dirty="0"/>
              <a:t>на прочитання </a:t>
            </a:r>
            <a:r>
              <a:rPr lang="en-US" dirty="0"/>
              <a:t>HTML</a:t>
            </a:r>
            <a:r>
              <a:rPr lang="ru-RU" dirty="0"/>
              <a:t>-</a:t>
            </a:r>
            <a:r>
              <a:rPr lang="uk-UA" dirty="0"/>
              <a:t>тегів</a:t>
            </a:r>
            <a:br>
              <a:rPr lang="uk-UA" dirty="0"/>
            </a:br>
            <a:endParaRPr lang="uk-UA" dirty="0"/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76" y="2348880"/>
            <a:ext cx="3024336" cy="32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89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BF96224-73A1-4F95-BC30-DAEDFB4460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209</Words>
  <Application>Microsoft Office PowerPoint</Application>
  <PresentationFormat>Произвольный</PresentationFormat>
  <Paragraphs>26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Constantia</vt:lpstr>
      <vt:lpstr>Wingdings 3</vt:lpstr>
      <vt:lpstr>Ион</vt:lpstr>
      <vt:lpstr>Тестування текстового поля</vt:lpstr>
      <vt:lpstr>Завдання</vt:lpstr>
      <vt:lpstr> №1: Перевірка пустого введення </vt:lpstr>
      <vt:lpstr> №2: Перевірка на введення пробілу </vt:lpstr>
      <vt:lpstr>№3-4: Перевірка на введення іншомовних символів </vt:lpstr>
      <vt:lpstr>№5:Перевірка на введення мінімальної допустимої кількості символів</vt:lpstr>
      <vt:lpstr>№5:Перевірка на введеня символу пробілу вкінці</vt:lpstr>
      <vt:lpstr>№:6-8Перевірка на введеня символу пробілу всередині</vt:lpstr>
      <vt:lpstr>№:9 Перевірка на прочитання HTML-тегів </vt:lpstr>
      <vt:lpstr>№:10 Перевірка на введення більше максимальної допустимої кількості символів</vt:lpstr>
      <vt:lpstr>№:11 Перевірка на введення максимальної допустимої кількості символів </vt:lpstr>
      <vt:lpstr>№:12 Перевірка введення сиволу пробілу вкінці</vt:lpstr>
      <vt:lpstr>№:13  Перевірка на стійкість до SQL-ін’єкцій</vt:lpstr>
      <vt:lpstr>№:14 Перегляд вихідного коду сторінки </vt:lpstr>
      <vt:lpstr>№:15 Перевірка всіх гілок розмітки</vt:lpstr>
      <vt:lpstr>Результат виконання роботи </vt:lpstr>
      <vt:lpstr>Кінець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2016-03-09T15:32:40Z</dcterms:created>
  <dcterms:modified xsi:type="dcterms:W3CDTF">2016-04-07T07:54:01Z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