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9A0E-C597-422B-BC50-10A8A5FBFED1}" type="datetimeFigureOut">
              <a:rPr lang="uk-UA" smtClean="0"/>
              <a:t>13.04.2016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2D972-3509-4B1B-8B9F-F6005B952C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0538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9A0E-C597-422B-BC50-10A8A5FBFED1}" type="datetimeFigureOut">
              <a:rPr lang="uk-UA" smtClean="0"/>
              <a:t>13.04.2016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2D972-3509-4B1B-8B9F-F6005B952C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6651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9A0E-C597-422B-BC50-10A8A5FBFED1}" type="datetimeFigureOut">
              <a:rPr lang="uk-UA" smtClean="0"/>
              <a:t>13.04.2016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2D972-3509-4B1B-8B9F-F6005B952C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33893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9A0E-C597-422B-BC50-10A8A5FBFED1}" type="datetimeFigureOut">
              <a:rPr lang="uk-UA" smtClean="0"/>
              <a:t>13.04.2016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2D972-3509-4B1B-8B9F-F6005B952C8C}" type="slidenum">
              <a:rPr lang="uk-UA" smtClean="0"/>
              <a:t>‹#›</a:t>
            </a:fld>
            <a:endParaRPr lang="uk-UA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4450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9A0E-C597-422B-BC50-10A8A5FBFED1}" type="datetimeFigureOut">
              <a:rPr lang="uk-UA" smtClean="0"/>
              <a:t>13.04.2016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2D972-3509-4B1B-8B9F-F6005B952C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92828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9A0E-C597-422B-BC50-10A8A5FBFED1}" type="datetimeFigureOut">
              <a:rPr lang="uk-UA" smtClean="0"/>
              <a:t>13.04.2016</a:t>
            </a:fld>
            <a:endParaRPr lang="uk-U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2D972-3509-4B1B-8B9F-F6005B952C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903198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9A0E-C597-422B-BC50-10A8A5FBFED1}" type="datetimeFigureOut">
              <a:rPr lang="uk-UA" smtClean="0"/>
              <a:t>13.04.2016</a:t>
            </a:fld>
            <a:endParaRPr lang="uk-U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2D972-3509-4B1B-8B9F-F6005B952C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49552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9A0E-C597-422B-BC50-10A8A5FBFED1}" type="datetimeFigureOut">
              <a:rPr lang="uk-UA" smtClean="0"/>
              <a:t>13.04.2016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2D972-3509-4B1B-8B9F-F6005B952C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913382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9A0E-C597-422B-BC50-10A8A5FBFED1}" type="datetimeFigureOut">
              <a:rPr lang="uk-UA" smtClean="0"/>
              <a:t>13.04.2016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2D972-3509-4B1B-8B9F-F6005B952C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67325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9A0E-C597-422B-BC50-10A8A5FBFED1}" type="datetimeFigureOut">
              <a:rPr lang="uk-UA" smtClean="0"/>
              <a:t>13.04.2016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2D972-3509-4B1B-8B9F-F6005B952C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0825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9A0E-C597-422B-BC50-10A8A5FBFED1}" type="datetimeFigureOut">
              <a:rPr lang="uk-UA" smtClean="0"/>
              <a:t>13.04.2016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2D972-3509-4B1B-8B9F-F6005B952C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4636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9A0E-C597-422B-BC50-10A8A5FBFED1}" type="datetimeFigureOut">
              <a:rPr lang="uk-UA" smtClean="0"/>
              <a:t>13.04.2016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2D972-3509-4B1B-8B9F-F6005B952C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89631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9A0E-C597-422B-BC50-10A8A5FBFED1}" type="datetimeFigureOut">
              <a:rPr lang="uk-UA" smtClean="0"/>
              <a:t>13.04.2016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2D972-3509-4B1B-8B9F-F6005B952C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71968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9A0E-C597-422B-BC50-10A8A5FBFED1}" type="datetimeFigureOut">
              <a:rPr lang="uk-UA" smtClean="0"/>
              <a:t>13.04.2016</a:t>
            </a:fld>
            <a:endParaRPr lang="uk-U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2D972-3509-4B1B-8B9F-F6005B952C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5916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9A0E-C597-422B-BC50-10A8A5FBFED1}" type="datetimeFigureOut">
              <a:rPr lang="uk-UA" smtClean="0"/>
              <a:t>13.04.2016</a:t>
            </a:fld>
            <a:endParaRPr lang="uk-U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2D972-3509-4B1B-8B9F-F6005B952C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71319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9A0E-C597-422B-BC50-10A8A5FBFED1}" type="datetimeFigureOut">
              <a:rPr lang="uk-UA" smtClean="0"/>
              <a:t>13.04.2016</a:t>
            </a:fld>
            <a:endParaRPr lang="uk-U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2D972-3509-4B1B-8B9F-F6005B952C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9803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9A0E-C597-422B-BC50-10A8A5FBFED1}" type="datetimeFigureOut">
              <a:rPr lang="uk-UA" smtClean="0"/>
              <a:t>13.04.2016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2D972-3509-4B1B-8B9F-F6005B952C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63909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AD99A0E-C597-422B-BC50-10A8A5FBFED1}" type="datetimeFigureOut">
              <a:rPr lang="uk-UA" smtClean="0"/>
              <a:t>13.04.2016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2D972-3509-4B1B-8B9F-F6005B952C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294084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0013" y="1772559"/>
            <a:ext cx="9404723" cy="1400530"/>
          </a:xfrm>
        </p:spPr>
        <p:txBody>
          <a:bodyPr/>
          <a:lstStyle/>
          <a:p>
            <a:pPr algn="ctr"/>
            <a:r>
              <a:rPr lang="uk-UA" dirty="0">
                <a:solidFill>
                  <a:schemeClr val="tx1"/>
                </a:solidFill>
              </a:rPr>
              <a:t>Створити </a:t>
            </a:r>
            <a:r>
              <a:rPr lang="en-US" dirty="0">
                <a:solidFill>
                  <a:schemeClr val="tx1"/>
                </a:solidFill>
              </a:rPr>
              <a:t>Mockup </a:t>
            </a:r>
            <a:r>
              <a:rPr lang="uk-UA" dirty="0">
                <a:solidFill>
                  <a:schemeClr val="tx1"/>
                </a:solidFill>
              </a:rPr>
              <a:t/>
            </a:r>
            <a:br>
              <a:rPr lang="uk-UA" dirty="0">
                <a:solidFill>
                  <a:schemeClr val="tx1"/>
                </a:solidFill>
              </a:rPr>
            </a:br>
            <a:r>
              <a:rPr lang="uk-UA" dirty="0">
                <a:solidFill>
                  <a:schemeClr val="tx1"/>
                </a:solidFill>
              </a:rPr>
              <a:t>згідно з</a:t>
            </a:r>
            <a:r>
              <a:rPr lang="en-US" dirty="0">
                <a:solidFill>
                  <a:schemeClr val="tx1"/>
                </a:solidFill>
              </a:rPr>
              <a:t> User Story</a:t>
            </a:r>
            <a:endParaRPr lang="uk-UA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62436" y="3942104"/>
            <a:ext cx="8946541" cy="638524"/>
          </a:xfrm>
        </p:spPr>
        <p:txBody>
          <a:bodyPr>
            <a:normAutofit fontScale="92500" lnSpcReduction="10000"/>
          </a:bodyPr>
          <a:lstStyle/>
          <a:p>
            <a:pPr marL="0" indent="0" algn="r">
              <a:buNone/>
            </a:pPr>
            <a:r>
              <a:rPr lang="uk-UA" dirty="0"/>
              <a:t>ст.гр.ПІ-13-1(2)</a:t>
            </a:r>
            <a:br>
              <a:rPr lang="uk-UA" dirty="0"/>
            </a:br>
            <a:r>
              <a:rPr lang="uk-UA" dirty="0" smtClean="0"/>
              <a:t>Лунів О.В</a:t>
            </a:r>
            <a:endParaRPr lang="ru-RU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97665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0"/>
          <p:cNvSpPr>
            <a:spLocks noGrp="1"/>
          </p:cNvSpPr>
          <p:nvPr>
            <p:ph type="ctrTitle"/>
          </p:nvPr>
        </p:nvSpPr>
        <p:spPr>
          <a:xfrm>
            <a:off x="1567283" y="957532"/>
            <a:ext cx="8229600" cy="1042966"/>
          </a:xfrm>
        </p:spPr>
        <p:txBody>
          <a:bodyPr/>
          <a:lstStyle/>
          <a:p>
            <a:pPr algn="ctr"/>
            <a:r>
              <a:rPr lang="uk-UA" sz="4800" dirty="0" smtClean="0"/>
              <a:t>Мета роботи і завдання</a:t>
            </a:r>
            <a:endParaRPr lang="uk-UA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1752993" y="2070864"/>
            <a:ext cx="7858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 smtClean="0"/>
              <a:t>Завдання</a:t>
            </a:r>
          </a:p>
          <a:p>
            <a:r>
              <a:rPr lang="uk-UA" u="sng" dirty="0" smtClean="0"/>
              <a:t>Як студент я хочу </a:t>
            </a:r>
            <a:r>
              <a:rPr lang="ru-RU" dirty="0" err="1" smtClean="0"/>
              <a:t>щоб</a:t>
            </a:r>
            <a:r>
              <a:rPr lang="ru-RU" dirty="0" smtClean="0"/>
              <a:t> </a:t>
            </a:r>
            <a:r>
              <a:rPr lang="ru-RU" dirty="0" err="1"/>
              <a:t>додаток</a:t>
            </a:r>
            <a:r>
              <a:rPr lang="ru-RU" dirty="0"/>
              <a:t> </a:t>
            </a:r>
            <a:r>
              <a:rPr lang="ru-RU" dirty="0" err="1"/>
              <a:t>включався</a:t>
            </a:r>
            <a:r>
              <a:rPr lang="ru-RU" dirty="0"/>
              <a:t> </a:t>
            </a:r>
            <a:r>
              <a:rPr lang="ru-RU" dirty="0" smtClean="0"/>
              <a:t>зразу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поточним</a:t>
            </a:r>
            <a:r>
              <a:rPr lang="ru-RU" dirty="0"/>
              <a:t> </a:t>
            </a:r>
            <a:r>
              <a:rPr lang="ru-RU" dirty="0" smtClean="0"/>
              <a:t>днем, значить я не </a:t>
            </a:r>
            <a:r>
              <a:rPr lang="ru-RU" dirty="0" err="1" smtClean="0"/>
              <a:t>витрачатиму</a:t>
            </a:r>
            <a:r>
              <a:rPr lang="ru-RU" dirty="0" smtClean="0"/>
              <a:t> час на </a:t>
            </a:r>
            <a:r>
              <a:rPr lang="ru-RU" dirty="0" err="1" smtClean="0"/>
              <a:t>гортання</a:t>
            </a:r>
            <a:r>
              <a:rPr lang="ru-RU" dirty="0" smtClean="0"/>
              <a:t> до поточного дня.</a:t>
            </a:r>
            <a:endParaRPr lang="uk-UA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752993" y="3342616"/>
            <a:ext cx="7858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chemeClr val="tx1">
                    <a:lumMod val="95000"/>
                    <a:lumOff val="5000"/>
                  </a:schemeClr>
                </a:solidFill>
              </a:rPr>
              <a:t>До цієї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User Story </a:t>
            </a:r>
            <a:r>
              <a:rPr lang="uk-UA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потрібно створити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Mockup </a:t>
            </a:r>
            <a:r>
              <a:rPr lang="uk-UA" dirty="0">
                <a:solidFill>
                  <a:schemeClr val="tx1">
                    <a:lumMod val="95000"/>
                    <a:lumOff val="5000"/>
                  </a:schemeClr>
                </a:solidFill>
              </a:rPr>
              <a:t>для графічного зображення функціоналу на телефоні , планшеті і ПК </a:t>
            </a:r>
            <a:r>
              <a:rPr lang="uk-UA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скільки ця функція є не </a:t>
            </a:r>
            <a:r>
              <a:rPr lang="uk-UA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надтто</a:t>
            </a:r>
            <a:r>
              <a:rPr lang="uk-UA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важливою, можна зробити </a:t>
            </a:r>
            <a:r>
              <a:rPr lang="uk-UA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підсвітку</a:t>
            </a:r>
            <a:r>
              <a:rPr lang="uk-UA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поточного дня що дозволить скоротити час на пошук.</a:t>
            </a:r>
            <a:endParaRPr lang="uk-UA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246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1755" y="1694922"/>
            <a:ext cx="3478207" cy="1400530"/>
          </a:xfrm>
        </p:spPr>
        <p:txBody>
          <a:bodyPr/>
          <a:lstStyle/>
          <a:p>
            <a:r>
              <a:rPr lang="uk-UA" sz="1600" dirty="0" smtClean="0"/>
              <a:t>Програмка одразу показує поточний день, з можливістю переглянути </a:t>
            </a:r>
            <a:r>
              <a:rPr lang="uk-UA" sz="1600" dirty="0" err="1" smtClean="0"/>
              <a:t>розклалд</a:t>
            </a:r>
            <a:r>
              <a:rPr lang="uk-UA" sz="1600" dirty="0" smtClean="0"/>
              <a:t> на сьогодні.</a:t>
            </a:r>
            <a:endParaRPr lang="uk-UA" sz="1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1953" t="23661" r="5460" b="31777"/>
          <a:stretch/>
        </p:blipFill>
        <p:spPr>
          <a:xfrm>
            <a:off x="3941380" y="1355835"/>
            <a:ext cx="7339165" cy="4881156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798511" y="6051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smtClean="0"/>
              <a:t>Реалізація підсвітки поточного дня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7306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Вікно розкладу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6446" t="23483" r="13932" b="39158"/>
          <a:stretch/>
        </p:blipFill>
        <p:spPr>
          <a:xfrm>
            <a:off x="4865393" y="1447806"/>
            <a:ext cx="6176418" cy="419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632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Вигляд на мобільному </a:t>
            </a:r>
            <a:r>
              <a:rPr lang="uk-UA" dirty="0" err="1" smtClean="0"/>
              <a:t>девайсі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963" t="23655" r="59309" b="24329"/>
          <a:stretch/>
        </p:blipFill>
        <p:spPr>
          <a:xfrm>
            <a:off x="6469811" y="1270177"/>
            <a:ext cx="2794959" cy="519944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26876" t="33828" r="61805" b="60617"/>
          <a:stretch/>
        </p:blipFill>
        <p:spPr>
          <a:xfrm>
            <a:off x="859022" y="2023885"/>
            <a:ext cx="2070100" cy="571500"/>
          </a:xfrm>
          <a:prstGeom prst="rect">
            <a:avLst/>
          </a:prstGeom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646111" y="1609370"/>
            <a:ext cx="378619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sz="2400" dirty="0" smtClean="0"/>
              <a:t>За допомогою кнопки         </a:t>
            </a:r>
          </a:p>
          <a:p>
            <a:endParaRPr lang="uk-UA" sz="2000" dirty="0" smtClean="0"/>
          </a:p>
          <a:p>
            <a:endParaRPr lang="uk-UA" sz="2000" dirty="0"/>
          </a:p>
          <a:p>
            <a:r>
              <a:rPr lang="uk-UA" sz="2000" dirty="0" smtClean="0"/>
              <a:t>вас одразу закине на вікно розкладу на поточний день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3847603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Вікно розкладу 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2657" t="24934" r="44062" b="28150"/>
          <a:stretch/>
        </p:blipFill>
        <p:spPr>
          <a:xfrm>
            <a:off x="6984999" y="1346182"/>
            <a:ext cx="2664000" cy="5293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42917" t="37902" r="45486" b="58641"/>
          <a:stretch/>
        </p:blipFill>
        <p:spPr>
          <a:xfrm>
            <a:off x="3227572" y="1497648"/>
            <a:ext cx="2120900" cy="355600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646111" y="1458735"/>
            <a:ext cx="4816662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sz="2400" dirty="0" smtClean="0"/>
              <a:t>За допомогою</a:t>
            </a:r>
          </a:p>
          <a:p>
            <a:r>
              <a:rPr lang="uk-UA" sz="2400" dirty="0" smtClean="0"/>
              <a:t>Можна обрати будь який інший день </a:t>
            </a:r>
            <a:r>
              <a:rPr lang="uk-UA" sz="2400" dirty="0" err="1" smtClean="0"/>
              <a:t>розклада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501928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Планшетна версія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463" t="18880" r="39465" b="19675"/>
          <a:stretch/>
        </p:blipFill>
        <p:spPr>
          <a:xfrm>
            <a:off x="5891634" y="1152983"/>
            <a:ext cx="4464000" cy="5699318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455611" y="1989418"/>
            <a:ext cx="4852989" cy="25698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sz="2400" dirty="0" smtClean="0"/>
              <a:t>Досить зручним доповненням є поле вводу коментаря </a:t>
            </a:r>
          </a:p>
          <a:p>
            <a:r>
              <a:rPr lang="uk-UA" sz="2400" dirty="0"/>
              <a:t> </a:t>
            </a:r>
            <a:r>
              <a:rPr lang="uk-UA" sz="2400" dirty="0" smtClean="0"/>
              <a:t>                      ,в якому зручно ро                  бити якісь нагадування, </a:t>
            </a:r>
            <a:r>
              <a:rPr lang="uk-UA" sz="2400" dirty="0" err="1" smtClean="0"/>
              <a:t>нарпиклад</a:t>
            </a:r>
            <a:r>
              <a:rPr lang="uk-UA" sz="2400" dirty="0" smtClean="0"/>
              <a:t> нагадування про </a:t>
            </a:r>
            <a:r>
              <a:rPr lang="uk-UA" sz="2400" dirty="0" err="1" smtClean="0"/>
              <a:t>колокіум</a:t>
            </a:r>
            <a:r>
              <a:rPr lang="uk-UA" sz="2400" dirty="0" smtClean="0"/>
              <a:t>.</a:t>
            </a:r>
            <a:endParaRPr lang="uk-UA" sz="2400" dirty="0"/>
          </a:p>
        </p:txBody>
      </p:sp>
      <p:pic>
        <p:nvPicPr>
          <p:cNvPr id="7" name="Объект 3"/>
          <p:cNvPicPr>
            <a:picLocks noChangeAspect="1"/>
          </p:cNvPicPr>
          <p:nvPr/>
        </p:nvPicPr>
        <p:blipFill rotWithShape="1">
          <a:blip r:embed="rId2"/>
          <a:srcRect l="46484" t="27105" r="42887" b="66049"/>
          <a:stretch/>
        </p:blipFill>
        <p:spPr>
          <a:xfrm>
            <a:off x="590945" y="2794000"/>
            <a:ext cx="17526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985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Вікно розкладу на поточний день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996" t="16529" r="38472" b="18958"/>
          <a:stretch/>
        </p:blipFill>
        <p:spPr>
          <a:xfrm>
            <a:off x="5348472" y="1548448"/>
            <a:ext cx="3679699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939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Висновок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uk-UA" sz="3200" dirty="0"/>
              <a:t>На даній лабораторній </a:t>
            </a:r>
          </a:p>
          <a:p>
            <a:pPr>
              <a:buNone/>
            </a:pPr>
            <a:r>
              <a:rPr lang="uk-UA" sz="3200" dirty="0"/>
              <a:t>роботі я створив </a:t>
            </a:r>
            <a:r>
              <a:rPr lang="uk-UA" sz="3200" dirty="0" err="1"/>
              <a:t>мокап</a:t>
            </a:r>
            <a:endParaRPr lang="uk-UA" sz="3200" dirty="0"/>
          </a:p>
          <a:p>
            <a:pPr>
              <a:buNone/>
            </a:pPr>
            <a:r>
              <a:rPr lang="uk-UA" sz="3200" dirty="0"/>
              <a:t>для трьох платформ </a:t>
            </a:r>
          </a:p>
          <a:p>
            <a:pPr>
              <a:buNone/>
            </a:pPr>
            <a:r>
              <a:rPr lang="uk-UA" sz="3200" dirty="0"/>
              <a:t>ПК версії, телефонної</a:t>
            </a:r>
          </a:p>
          <a:p>
            <a:pPr>
              <a:buNone/>
            </a:pPr>
            <a:r>
              <a:rPr lang="uk-UA" sz="3200" dirty="0"/>
              <a:t>і на планшет.</a:t>
            </a:r>
          </a:p>
          <a:p>
            <a:endParaRPr lang="uk-UA" dirty="0"/>
          </a:p>
        </p:txBody>
      </p:sp>
      <p:pic>
        <p:nvPicPr>
          <p:cNvPr id="4" name="Picture 3" descr="C:\Users\LOID\Desktop\thumb-up_8801567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1275" y="3232768"/>
            <a:ext cx="1455741" cy="13900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94528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830</TotalTime>
  <Words>164</Words>
  <Application>Microsoft Office PowerPoint</Application>
  <PresentationFormat>Широкоэкранный</PresentationFormat>
  <Paragraphs>27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Ион</vt:lpstr>
      <vt:lpstr>Створити Mockup  згідно з User Story</vt:lpstr>
      <vt:lpstr>Мета роботи і завдання</vt:lpstr>
      <vt:lpstr>Програмка одразу показує поточний день, з можливістю переглянути розклалд на сьогодні.</vt:lpstr>
      <vt:lpstr>Вікно розкладу</vt:lpstr>
      <vt:lpstr>Вигляд на мобільному девайсі</vt:lpstr>
      <vt:lpstr>Вікно розкладу </vt:lpstr>
      <vt:lpstr>Планшетна версія</vt:lpstr>
      <vt:lpstr>Вікно розкладу на поточний день</vt:lpstr>
      <vt:lpstr>Висновок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Майя Лунів</dc:creator>
  <cp:lastModifiedBy>Майя Лунів</cp:lastModifiedBy>
  <cp:revision>14</cp:revision>
  <dcterms:created xsi:type="dcterms:W3CDTF">2016-04-06T18:42:15Z</dcterms:created>
  <dcterms:modified xsi:type="dcterms:W3CDTF">2016-04-13T17:10:17Z</dcterms:modified>
</cp:coreProperties>
</file>