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DB909-EC4F-4BEA-B9F3-E5D5F067D1BD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C1833-949B-45B5-A32E-0DB6DD477F6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958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C1833-949B-45B5-A32E-0DB6DD477F6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774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C1833-949B-45B5-A32E-0DB6DD477F6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899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9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8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24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66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00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485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765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26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57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7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1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97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8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8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36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26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80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ical_control_el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Web_design" TargetMode="External"/><Relationship Id="rId4" Type="http://schemas.openxmlformats.org/officeDocument/2006/relationships/hyperlink" Target="https://en.wikipedia.org/wiki/List_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1196752"/>
            <a:ext cx="3563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Перевірка елементів UI</a:t>
            </a:r>
          </a:p>
          <a:p>
            <a:r>
              <a:rPr lang="uk-UA" dirty="0" smtClean="0"/>
              <a:t> </a:t>
            </a: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786446" y="4357694"/>
            <a:ext cx="1779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Виконав</a:t>
            </a:r>
            <a:endParaRPr lang="uk-UA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Ст. 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гр.ПІ-13-1</a:t>
            </a:r>
            <a:endParaRPr lang="uk-UA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Лунів О.В</a:t>
            </a:r>
            <a:endParaRPr lang="uk-UA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0"/>
            <a:ext cx="885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22. </a:t>
            </a:r>
            <a:r>
              <a:rPr lang="en-US" b="1" dirty="0" smtClean="0"/>
              <a:t>There are numbers from 1 to 31 (day of month) in dropdown list. How we can select 5?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642918"/>
            <a:ext cx="51956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Клікнути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uk-UA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ліст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і вибрати число 5.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357298"/>
            <a:ext cx="871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 smtClean="0"/>
              <a:t> </a:t>
            </a:r>
            <a:endParaRPr lang="uk-UA" dirty="0" smtClean="0"/>
          </a:p>
          <a:p>
            <a:pPr lvl="0"/>
            <a:r>
              <a:rPr lang="uk-UA" b="1" dirty="0" smtClean="0"/>
              <a:t>23. </a:t>
            </a:r>
            <a:r>
              <a:rPr lang="en-US" b="1" dirty="0" smtClean="0"/>
              <a:t>There are numbers from 1 to 31 (day of month ) in dropdown list. How we can change selection between 3, 30, 31 items?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500306"/>
            <a:ext cx="7317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Прокрутити вибраний </a:t>
            </a:r>
            <a:r>
              <a:rPr lang="uk-UA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ліст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або вибрати зі списку.</a:t>
            </a:r>
            <a:r>
              <a:rPr lang="uk-UA" i="1" dirty="0" smtClean="0"/>
              <a:t> 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4357694"/>
            <a:ext cx="2108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u="sng" dirty="0" smtClean="0">
                <a:latin typeface="Times New Roman" pitchFamily="18" charset="0"/>
                <a:cs typeface="Times New Roman" pitchFamily="18" charset="0"/>
              </a:rPr>
              <a:t>Висновок:</a:t>
            </a:r>
            <a:endParaRPr lang="uk-UA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5000636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даній лабораторній роботі було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протестовано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елементи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граф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чного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інтерфейсу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та використано правильні елементи на панелі інструментів.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0" y="0"/>
            <a:ext cx="3580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i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Виконання роботи:</a:t>
            </a:r>
            <a:endParaRPr lang="uk-UA" sz="3200" i="1" dirty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785794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1.</a:t>
            </a:r>
            <a:r>
              <a:rPr lang="en-US" b="1" dirty="0" smtClean="0"/>
              <a:t>Is there any inconsistency in the UI?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1026" name="Рисунок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428594" y="1285857"/>
            <a:ext cx="3643340" cy="81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29124" y="1214422"/>
            <a:ext cx="4696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 доступна кнопка "зберегти".</a:t>
            </a:r>
            <a:endParaRPr lang="uk-UA" sz="2400" b="1" u="sng" dirty="0" smtClean="0">
              <a:solidFill>
                <a:schemeClr val="bg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uk-UA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500306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2.</a:t>
            </a:r>
            <a:r>
              <a:rPr lang="en-US" b="1" dirty="0" smtClean="0"/>
              <a:t>Is there any inconsistency in the UI?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1027" name="Рисунок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428596" y="2928934"/>
            <a:ext cx="3711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214810" y="3071810"/>
            <a:ext cx="4929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r>
              <a:rPr lang="uk-UA" sz="2400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Немає риски вводу, а також             	неправильна підказка.</a:t>
            </a:r>
            <a:endParaRPr lang="uk-UA" sz="2400" b="1" u="sng" dirty="0" smtClean="0">
              <a:solidFill>
                <a:schemeClr val="bg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4572008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3. </a:t>
            </a:r>
            <a:r>
              <a:rPr lang="en-US" b="1" dirty="0" smtClean="0"/>
              <a:t>Is there any inconsistency in the UI?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1028" name="Рисунок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500033" y="5214949"/>
            <a:ext cx="354024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0" y="5286388"/>
            <a:ext cx="3899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Недоступне поле вводу.</a:t>
            </a:r>
            <a:endParaRPr lang="uk-UA" sz="2800" b="1" u="sng" dirty="0" smtClean="0">
              <a:solidFill>
                <a:schemeClr val="bg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sz="2800" b="1" u="sng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552856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4. </a:t>
            </a:r>
            <a:r>
              <a:rPr lang="en-US" b="1" dirty="0" smtClean="0"/>
              <a:t>How checkbox can be checked off?</a:t>
            </a:r>
            <a:endParaRPr lang="uk-UA" b="1" dirty="0" smtClean="0"/>
          </a:p>
          <a:p>
            <a:pPr lvl="0"/>
            <a:endParaRPr lang="uk-UA" b="1" dirty="0" smtClean="0"/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Повторним натисканням на </a:t>
            </a:r>
            <a:r>
              <a:rPr lang="uk-UA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che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uk-UA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kbox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uk-UA" sz="2400" b="1" i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uk-UA" dirty="0" smtClean="0"/>
          </a:p>
          <a:p>
            <a:r>
              <a:rPr lang="uk-UA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643050"/>
            <a:ext cx="4214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5. </a:t>
            </a:r>
            <a:r>
              <a:rPr lang="en-US" b="1" dirty="0" smtClean="0"/>
              <a:t>The gender selection is implemented on screen below. Please describe the weak points of this implementation and propose better way of implementation.</a:t>
            </a:r>
            <a:endParaRPr lang="uk-UA" b="1" dirty="0" smtClean="0"/>
          </a:p>
          <a:p>
            <a:pPr lvl="0"/>
            <a:endParaRPr lang="uk-UA" b="1" dirty="0" smtClean="0"/>
          </a:p>
          <a:p>
            <a:pPr lvl="0"/>
            <a:endParaRPr lang="uk-UA" dirty="0" smtClean="0"/>
          </a:p>
          <a:p>
            <a:endParaRPr lang="uk-UA" dirty="0"/>
          </a:p>
        </p:txBody>
      </p:sp>
      <p:pic>
        <p:nvPicPr>
          <p:cNvPr id="2050" name="Рисунок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357158" y="3286124"/>
            <a:ext cx="2214578" cy="4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86182" y="3143248"/>
            <a:ext cx="4925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повинен бути окремими </a:t>
            </a: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кожної статі</a:t>
            </a:r>
            <a:endParaRPr lang="uk-UA" sz="2400" b="1" i="1" u="sng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714752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/>
              <a:t> </a:t>
            </a:r>
            <a:endParaRPr lang="uk-UA" dirty="0" smtClean="0"/>
          </a:p>
          <a:p>
            <a:pPr lvl="0"/>
            <a:r>
              <a:rPr lang="uk-UA" b="1" dirty="0" smtClean="0"/>
              <a:t>6. </a:t>
            </a:r>
            <a:r>
              <a:rPr lang="en-US" b="1" dirty="0" smtClean="0"/>
              <a:t>Please, propose improvements for the part of the screen below. Requirement: if ‘no thanks’ checkbox is checked off other should be disabled</a:t>
            </a:r>
            <a:r>
              <a:rPr lang="uk-UA" b="1" dirty="0" smtClean="0"/>
              <a:t>: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285720" y="5072074"/>
            <a:ext cx="2428893" cy="161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00332" y="4857760"/>
            <a:ext cx="61436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Немає підказки (уточнення)  за що відповідає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‘present’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‘ bonus’ .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Також бокс ‘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 thanks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‘ окремо і не відомо чи при чек нутом ‘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no thanks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інші бокси будуть не доступні.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315247"/>
            <a:ext cx="5998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7. </a:t>
            </a:r>
            <a:r>
              <a:rPr lang="en-US" b="1" dirty="0" smtClean="0"/>
              <a:t>Please provide your recommendations regarding </a:t>
            </a:r>
            <a:endParaRPr lang="uk-UA" b="1" dirty="0" smtClean="0"/>
          </a:p>
          <a:p>
            <a:pPr lvl="0"/>
            <a:r>
              <a:rPr lang="en-US" b="1" dirty="0" smtClean="0"/>
              <a:t>improvements </a:t>
            </a:r>
            <a:r>
              <a:rPr lang="en-US" b="1" dirty="0" smtClean="0"/>
              <a:t>of the part </a:t>
            </a:r>
            <a:endParaRPr lang="uk-UA" b="1" dirty="0" smtClean="0"/>
          </a:p>
          <a:p>
            <a:pPr lvl="0"/>
            <a:r>
              <a:rPr lang="en-US" b="1" dirty="0" smtClean="0"/>
              <a:t>of screen below.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3074" name="Рисунок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754" y="1836182"/>
            <a:ext cx="314324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41" y="1311936"/>
            <a:ext cx="5364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Radio button ,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як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accept/discard, </a:t>
            </a:r>
            <a:endParaRPr lang="uk-UA" sz="2400" b="1" i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 можуть бути відмічені одночасно.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09754" y="2350077"/>
            <a:ext cx="7579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8.</a:t>
            </a:r>
            <a:r>
              <a:rPr lang="en-US" b="1" dirty="0" smtClean="0"/>
              <a:t>Would a radio button  be  a better choice? (select between Portrait</a:t>
            </a:r>
            <a:endParaRPr lang="uk-UA" b="1" dirty="0" smtClean="0"/>
          </a:p>
          <a:p>
            <a:pPr lvl="0"/>
            <a:r>
              <a:rPr lang="en-US" b="1" dirty="0" smtClean="0"/>
              <a:t> and Landscape mode,</a:t>
            </a:r>
            <a:r>
              <a:rPr lang="uk-UA" b="1" dirty="0" smtClean="0"/>
              <a:t> </a:t>
            </a:r>
            <a:r>
              <a:rPr lang="en-US" b="1" dirty="0" smtClean="0"/>
              <a:t>Portrait uses by default)</a:t>
            </a:r>
            <a:r>
              <a:rPr lang="uk-UA" b="1" dirty="0" smtClean="0"/>
              <a:t>.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3075" name="Рисунок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3446749"/>
            <a:ext cx="1912734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0603" y="3297095"/>
            <a:ext cx="26068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Portrait (default)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Landscape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69579" y="4589757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i="1" dirty="0" smtClean="0"/>
              <a:t>9. </a:t>
            </a:r>
            <a:r>
              <a:rPr lang="en-US" b="1" i="1" dirty="0" smtClean="0"/>
              <a:t>Is a radio button the best choice?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3076" name="Рисунок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8" y="5545170"/>
            <a:ext cx="2685985" cy="74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91220" y="5236088"/>
            <a:ext cx="3398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Don’t show this again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 </a:t>
            </a:r>
            <a:endParaRPr lang="uk-UA" dirty="0" smtClean="0"/>
          </a:p>
          <a:p>
            <a:pPr lvl="0"/>
            <a:r>
              <a:rPr lang="en-US" b="1" dirty="0" smtClean="0"/>
              <a:t> </a:t>
            </a:r>
            <a:r>
              <a:rPr lang="uk-UA" b="1" dirty="0" smtClean="0"/>
              <a:t>10.</a:t>
            </a:r>
            <a:r>
              <a:rPr lang="en-US" b="1" dirty="0" smtClean="0"/>
              <a:t>Is it the best implementation of the part of screen?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4098" name="Рисунок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92919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821706" y="626400"/>
            <a:ext cx="1920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Formatting</a:t>
            </a:r>
            <a:r>
              <a:rPr lang="uk-UA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ru-RU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..................</a:t>
            </a:r>
          </a:p>
          <a:p>
            <a:pPr>
              <a:buFont typeface="Wingdings" pitchFamily="2" charset="2"/>
              <a:buChar char="q"/>
            </a:pPr>
            <a:r>
              <a:rPr lang="ru-RU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...............</a:t>
            </a:r>
          </a:p>
          <a:p>
            <a:pPr>
              <a:buFont typeface="Wingdings" pitchFamily="2" charset="2"/>
              <a:buChar char="q"/>
            </a:pPr>
            <a:r>
              <a:rPr lang="ru-RU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...............</a:t>
            </a:r>
          </a:p>
          <a:p>
            <a:endParaRPr lang="uk-UA" sz="2400" b="1" i="1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143116"/>
            <a:ext cx="42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11.</a:t>
            </a:r>
            <a:r>
              <a:rPr lang="en-US" b="1" dirty="0" smtClean="0"/>
              <a:t>Wait is mixed-state for checkbox?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4099" name="Рисунок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643182"/>
            <a:ext cx="494668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500826" y="2714620"/>
            <a:ext cx="1725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Read-only</a:t>
            </a:r>
            <a:endParaRPr lang="uk-UA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3857628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12.</a:t>
            </a:r>
            <a:r>
              <a:rPr lang="en-US" b="1" dirty="0" smtClean="0"/>
              <a:t> Can we use, checkboxes as a progress indicator?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4100" name="Рисунок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500570"/>
            <a:ext cx="5000660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572264" y="4572008"/>
            <a:ext cx="263726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Removing program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uk-UA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lvl="0">
              <a:buFont typeface="Wingdings" pitchFamily="2" charset="2"/>
              <a:buChar char="ü"/>
            </a:pPr>
            <a:r>
              <a:rPr lang="uk-UA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lvl="0"/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endParaRPr lang="uk-UA" sz="2400" b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2" y="182794"/>
            <a:ext cx="7686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 </a:t>
            </a:r>
            <a:endParaRPr lang="uk-UA" dirty="0" smtClean="0"/>
          </a:p>
          <a:p>
            <a:pPr lvl="0"/>
            <a:r>
              <a:rPr lang="en-US" b="1" dirty="0" smtClean="0"/>
              <a:t> </a:t>
            </a:r>
            <a:r>
              <a:rPr lang="uk-UA" b="1" dirty="0" smtClean="0"/>
              <a:t>13. </a:t>
            </a:r>
            <a:r>
              <a:rPr lang="en-US" b="1" dirty="0" smtClean="0"/>
              <a:t>Can we use the selection of a checkbox to perform commands? 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928670"/>
            <a:ext cx="518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цього є кнопки із піктограмами.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b="1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814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14. </a:t>
            </a:r>
            <a:r>
              <a:rPr lang="en-US" b="1" dirty="0" smtClean="0"/>
              <a:t>Can we use the selection of a checkbox to dynamically display other </a:t>
            </a:r>
            <a:endParaRPr lang="uk-UA" b="1" dirty="0" smtClean="0"/>
          </a:p>
          <a:p>
            <a:r>
              <a:rPr lang="en-US" b="1" dirty="0" smtClean="0"/>
              <a:t>controls related to the selected control? 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428868"/>
            <a:ext cx="4291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Екран не реагує на такі події.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3143248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15. </a:t>
            </a:r>
            <a:r>
              <a:rPr lang="en-US" b="1" dirty="0" smtClean="0"/>
              <a:t>Can we use the selection of a checkbox to display other windows, such </a:t>
            </a:r>
            <a:endParaRPr lang="uk-UA" b="1" dirty="0" smtClean="0"/>
          </a:p>
          <a:p>
            <a:pPr lvl="0"/>
            <a:r>
              <a:rPr lang="en-US" b="1" dirty="0" smtClean="0"/>
              <a:t>as a dialog box to gather more input?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786190"/>
            <a:ext cx="2542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Так, це можливо</a:t>
            </a:r>
            <a:r>
              <a:rPr lang="uk-UA" i="1" dirty="0" smtClean="0"/>
              <a:t>.</a:t>
            </a:r>
            <a:endParaRPr lang="uk-UA" dirty="0" smtClean="0"/>
          </a:p>
          <a:p>
            <a:r>
              <a:rPr lang="uk-UA" b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4357694"/>
            <a:ext cx="4980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i="1" dirty="0" smtClean="0"/>
              <a:t>  </a:t>
            </a:r>
            <a:r>
              <a:rPr lang="uk-UA" dirty="0" smtClean="0"/>
              <a:t>16.</a:t>
            </a:r>
            <a:r>
              <a:rPr lang="en-US" b="1" dirty="0" smtClean="0"/>
              <a:t>Is it the best implementation of screen?</a:t>
            </a:r>
            <a:endParaRPr lang="uk-UA" dirty="0" smtClean="0"/>
          </a:p>
          <a:p>
            <a:r>
              <a:rPr lang="en-US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5122" name="Рисунок 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857760"/>
            <a:ext cx="511062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786446" y="4786322"/>
            <a:ext cx="3143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Розділити на 2 </a:t>
            </a:r>
            <a:r>
              <a:rPr lang="uk-UA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опціональні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вікна із різним смисловим навантаженням. </a:t>
            </a:r>
            <a:endParaRPr lang="uk-UA" sz="2400" u="sng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6" y="86846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17.</a:t>
            </a:r>
            <a:r>
              <a:rPr lang="en-US" b="1" dirty="0" smtClean="0"/>
              <a:t>Are there any inconsistency , in the relationship between radio buttons and checkboxes? Requirement : when ‘Custom’ radio-button is selected all checkboxes are enabled.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6146" name="Рисунок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3286148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929190" y="1500174"/>
            <a:ext cx="3305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обраний, </a:t>
            </a: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=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check box able </a:t>
            </a:r>
            <a:endParaRPr lang="uk-UA" sz="2400" b="1" i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429000"/>
            <a:ext cx="601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 </a:t>
            </a:r>
            <a:endParaRPr lang="uk-UA" dirty="0" smtClean="0"/>
          </a:p>
          <a:p>
            <a:pPr lvl="0"/>
            <a:r>
              <a:rPr lang="uk-UA" b="1" dirty="0" smtClean="0"/>
              <a:t> 18. </a:t>
            </a:r>
            <a:r>
              <a:rPr lang="en-US" b="1" dirty="0" smtClean="0"/>
              <a:t>How implementation of screen can be improved?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6147" name="Рисунок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14818"/>
            <a:ext cx="327177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00562" y="4214818"/>
            <a:ext cx="3857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Зробити як це зроблено у MS Word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як </a:t>
            </a:r>
            <a:r>
              <a:rPr lang="ru-RU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більш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зруним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користувача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sz="2400" b="1" u="sng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19. </a:t>
            </a:r>
            <a:r>
              <a:rPr lang="en-US" b="1" dirty="0" smtClean="0"/>
              <a:t>Is it the best way of the controls location one the screen?</a:t>
            </a:r>
            <a:endParaRPr lang="uk-UA" dirty="0"/>
          </a:p>
        </p:txBody>
      </p:sp>
      <p:pic>
        <p:nvPicPr>
          <p:cNvPr id="7170" name="Рисунок 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3714776" cy="54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160505" y="682070"/>
            <a:ext cx="4139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Можна зробити </a:t>
            </a: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кнопочками з інтуїтивно</a:t>
            </a: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зрозумілими піктограмами.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000240"/>
            <a:ext cx="8643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20. </a:t>
            </a:r>
            <a:r>
              <a:rPr lang="en-US" b="1" dirty="0" smtClean="0"/>
              <a:t>Is it right to leave editable text boxed and drop-down lists enabled if they share the radio button’s label? (see example). What requirement should be for the editable field?</a:t>
            </a:r>
            <a:endParaRPr lang="uk-UA" dirty="0" smtClean="0"/>
          </a:p>
          <a:p>
            <a:r>
              <a:rPr lang="en-US" b="1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7171" name="Рисунок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357562"/>
            <a:ext cx="319731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43340" y="3571876"/>
            <a:ext cx="50006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radio button selected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тоді поле стає доступним і в ньому необхідно написати номера таблиць у вигляді : 1, 3, 5; 5-12;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0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21. </a:t>
            </a:r>
            <a:r>
              <a:rPr lang="en-US" b="1" dirty="0" smtClean="0"/>
              <a:t>What is list-box, drop-down list? </a:t>
            </a:r>
            <a:r>
              <a:rPr lang="en-US" b="1" dirty="0" err="1" smtClean="0"/>
              <a:t>combobox</a:t>
            </a:r>
            <a:r>
              <a:rPr lang="en-US" b="1" dirty="0" smtClean="0"/>
              <a:t>?  What are the two types of </a:t>
            </a:r>
            <a:r>
              <a:rPr lang="en-US" b="1" dirty="0" err="1" smtClean="0"/>
              <a:t>combobox</a:t>
            </a:r>
            <a:r>
              <a:rPr lang="en-US" b="1" dirty="0" smtClean="0"/>
              <a:t>?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041023"/>
            <a:ext cx="835824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list-box  a box on the screen that contains a list of options, only one of which can be selected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drop-down list  is a 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  <a:hlinkClick r:id="rId3" tooltip="Graphical control element"/>
              </a:rPr>
              <a:t>graphical control element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similar to a 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  <a:hlinkClick r:id="rId4" tooltip="List box"/>
              </a:rPr>
              <a:t>list box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that allows the user to choose one value from a list.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When a drop-down list is inactive, it displays a single value. When activated, it displays (drops down) a list of values, from which the user may select one. When the user selects a new value, the control reverts to its inactive state, displaying the selected value. It is often used in the design of graphical user interfaces, including 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  <a:hlinkClick r:id="rId5" tooltip="Web design"/>
              </a:rPr>
              <a:t>web design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commonly used graphical user interface widget (or control). Traditionally, it is a combination of a drop-down list or list box and a single-line editable textbox, allowing the user to either type a value directly or select a value from the list.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589</Words>
  <Application>Microsoft Office PowerPoint</Application>
  <PresentationFormat>Экран (4:3)</PresentationFormat>
  <Paragraphs>97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Віта</dc:creator>
  <cp:lastModifiedBy>Майя Лунів</cp:lastModifiedBy>
  <cp:revision>9</cp:revision>
  <dcterms:created xsi:type="dcterms:W3CDTF">2016-03-30T12:28:18Z</dcterms:created>
  <dcterms:modified xsi:type="dcterms:W3CDTF">2016-04-13T18:02:33Z</dcterms:modified>
</cp:coreProperties>
</file>