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7" r:id="rId12"/>
    <p:sldId id="268" r:id="rId13"/>
    <p:sldId id="271" r:id="rId14"/>
    <p:sldId id="272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752" y="1692164"/>
            <a:ext cx="10047889" cy="1713187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chemeClr val="accent4">
                    <a:lumMod val="75000"/>
                  </a:schemeClr>
                </a:solidFill>
              </a:rPr>
              <a:t>Розгалуження</a:t>
            </a:r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4800" b="1" dirty="0" smtClean="0">
                <a:solidFill>
                  <a:schemeClr val="accent4">
                    <a:lumMod val="75000"/>
                  </a:schemeClr>
                </a:solidFill>
              </a:rPr>
              <a:t> та злиття в </a:t>
            </a:r>
            <a:r>
              <a:rPr lang="en-US" sz="4800" b="1" dirty="0" err="1" smtClean="0">
                <a:solidFill>
                  <a:schemeClr val="accent4">
                    <a:lumMod val="75000"/>
                  </a:schemeClr>
                </a:solidFill>
              </a:rPr>
              <a:t>git</a:t>
            </a:r>
            <a:endParaRPr lang="uk-UA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5737" y="4777379"/>
            <a:ext cx="9661559" cy="112628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Виконав:</a:t>
            </a:r>
            <a:b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b="1" dirty="0" err="1" smtClean="0">
                <a:solidFill>
                  <a:schemeClr val="accent4">
                    <a:lumMod val="75000"/>
                  </a:schemeClr>
                </a:solidFill>
              </a:rPr>
              <a:t>ст.групи</a:t>
            </a:r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 ПІ-13-1</a:t>
            </a:r>
            <a:b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b="1" dirty="0" err="1" smtClean="0">
                <a:solidFill>
                  <a:schemeClr val="accent4">
                    <a:lumMod val="75000"/>
                  </a:schemeClr>
                </a:solidFill>
              </a:rPr>
              <a:t>Кінаш</a:t>
            </a:r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 Ю.</a:t>
            </a:r>
            <a:endParaRPr lang="uk-UA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344" y="232596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</a:t>
            </a:r>
            <a:r>
              <a:rPr lang="uk-UA" dirty="0" err="1">
                <a:solidFill>
                  <a:schemeClr val="accent4">
                    <a:lumMod val="75000"/>
                  </a:schemeClr>
                </a:solidFill>
              </a:rPr>
              <a:t>м</a:t>
            </a: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іти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9 та 10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1566" y="1630315"/>
            <a:ext cx="9108961" cy="1736829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</a:p>
          <a:p>
            <a:r>
              <a:rPr lang="uk-UA" dirty="0" smtClean="0"/>
              <a:t>Створюємо в директорії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octoant.txt</a:t>
            </a:r>
            <a:r>
              <a:rPr lang="uk-UA" dirty="0" smtClean="0"/>
              <a:t>, індексуємо та </a:t>
            </a:r>
            <a:r>
              <a:rPr lang="uk-UA" dirty="0" err="1" smtClean="0"/>
              <a:t>коммітимо</a:t>
            </a:r>
            <a:endParaRPr lang="uk-UA" dirty="0" smtClean="0"/>
          </a:p>
          <a:p>
            <a:r>
              <a:rPr lang="uk-UA" dirty="0"/>
              <a:t>Створюємо </a:t>
            </a:r>
            <a:r>
              <a:rPr lang="uk-UA" dirty="0" smtClean="0"/>
              <a:t>файл </a:t>
            </a:r>
            <a:r>
              <a:rPr lang="en-US" dirty="0" smtClean="0"/>
              <a:t>octofile.txt</a:t>
            </a:r>
            <a:r>
              <a:rPr lang="uk-UA" dirty="0"/>
              <a:t>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</a:t>
            </a:r>
            <a:r>
              <a:rPr lang="uk-UA" dirty="0" err="1"/>
              <a:t>м</a:t>
            </a:r>
            <a:r>
              <a:rPr lang="uk-UA" dirty="0" err="1" smtClean="0"/>
              <a:t>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8194" name="Picture 2" descr="D:\Універ 2015\ТПЗ\5\UL_5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773" y="3179854"/>
            <a:ext cx="6172199" cy="3237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84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4240" y="138004"/>
            <a:ext cx="9997440" cy="1143000"/>
          </a:xfrm>
        </p:spPr>
        <p:txBody>
          <a:bodyPr>
            <a:normAutofit/>
          </a:bodyPr>
          <a:lstStyle/>
          <a:p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Комміт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11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6533" y="1169096"/>
            <a:ext cx="6969136" cy="1904747"/>
          </a:xfrm>
        </p:spPr>
        <p:txBody>
          <a:bodyPr>
            <a:normAutofit fontScale="62500" lnSpcReduction="20000"/>
          </a:bodyPr>
          <a:lstStyle/>
          <a:p>
            <a:r>
              <a:rPr lang="uk-UA" dirty="0" smtClean="0"/>
              <a:t>Переходимо на </a:t>
            </a:r>
            <a:r>
              <a:rPr lang="en-US" dirty="0" err="1" smtClean="0"/>
              <a:t>iss</a:t>
            </a:r>
            <a:r>
              <a:rPr lang="uk-UA" dirty="0" smtClean="0"/>
              <a:t>91</a:t>
            </a:r>
            <a:r>
              <a:rPr lang="en-US" dirty="0" smtClean="0"/>
              <a:t>v2</a:t>
            </a:r>
          </a:p>
          <a:p>
            <a:r>
              <a:rPr lang="uk-UA" dirty="0" smtClean="0"/>
              <a:t>Перейменовуємо файли </a:t>
            </a:r>
            <a:r>
              <a:rPr lang="en-US" dirty="0" smtClean="0"/>
              <a:t>octohoneybadger.txt </a:t>
            </a:r>
            <a:r>
              <a:rPr lang="uk-UA" dirty="0" smtClean="0"/>
              <a:t>та </a:t>
            </a:r>
            <a:r>
              <a:rPr lang="en-US" dirty="0" smtClean="0"/>
              <a:t>octowolverine.txt</a:t>
            </a:r>
            <a:r>
              <a:rPr lang="en-US" dirty="0" smtClean="0"/>
              <a:t> </a:t>
            </a:r>
            <a:r>
              <a:rPr lang="uk-UA" dirty="0" smtClean="0"/>
              <a:t>на </a:t>
            </a:r>
            <a:r>
              <a:rPr lang="en-US" dirty="0" smtClean="0"/>
              <a:t>octowolverine-1.txt </a:t>
            </a:r>
            <a:r>
              <a:rPr lang="uk-UA" dirty="0" smtClean="0"/>
              <a:t>та </a:t>
            </a:r>
            <a:r>
              <a:rPr lang="en-US" dirty="0" smtClean="0"/>
              <a:t>octohoneybadger-1.txt </a:t>
            </a:r>
            <a:r>
              <a:rPr lang="uk-UA" dirty="0" smtClean="0"/>
              <a:t>та </a:t>
            </a:r>
            <a:r>
              <a:rPr lang="uk-UA" dirty="0" smtClean="0"/>
              <a:t>додаємо </a:t>
            </a:r>
            <a:r>
              <a:rPr lang="uk-UA" dirty="0" smtClean="0"/>
              <a:t>файл </a:t>
            </a:r>
            <a:r>
              <a:rPr lang="en-US" dirty="0" smtClean="0"/>
              <a:t>octonewocto.txt</a:t>
            </a:r>
            <a:endParaRPr lang="en-US" dirty="0" smtClean="0"/>
          </a:p>
          <a:p>
            <a:r>
              <a:rPr lang="uk-UA" dirty="0" smtClean="0"/>
              <a:t>Індексуємо всі файли командою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2011361"/>
            <a:ext cx="2917279" cy="4655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5823" y="1556860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Поточний вигляд схеми </a:t>
            </a:r>
            <a:r>
              <a:rPr lang="uk-UA" dirty="0" err="1" smtClean="0"/>
              <a:t>комітів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9218" name="Picture 2" descr="D:\Універ 2015\ТПЗ\5\UL_5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156" y="3153103"/>
            <a:ext cx="6926130" cy="2962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4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7846" y="170750"/>
            <a:ext cx="9675812" cy="128089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Створення гілки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newbidea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коміти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12 і 13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5834" y="2249214"/>
            <a:ext cx="4897821" cy="3364361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Створюємо гілку </a:t>
            </a:r>
            <a:r>
              <a:rPr lang="en-US" dirty="0" err="1" smtClean="0"/>
              <a:t>newidea</a:t>
            </a:r>
            <a:endParaRPr lang="en-US" dirty="0" smtClean="0"/>
          </a:p>
          <a:p>
            <a:r>
              <a:rPr lang="uk-UA" dirty="0" smtClean="0"/>
              <a:t>Створюємо файл </a:t>
            </a:r>
            <a:r>
              <a:rPr lang="en-US" dirty="0" smtClean="0"/>
              <a:t>octonewocto.txt, </a:t>
            </a:r>
          </a:p>
          <a:p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octonewocto.txt</a:t>
            </a:r>
            <a:r>
              <a:rPr lang="uk-UA" dirty="0" smtClean="0"/>
              <a:t>, </a:t>
            </a:r>
            <a:endParaRPr lang="en-US" dirty="0" smtClean="0"/>
          </a:p>
          <a:p>
            <a:r>
              <a:rPr lang="uk-UA" dirty="0" smtClean="0"/>
              <a:t>індексуємо все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242" name="Picture 2" descr="D:\Універ 2015\ТПЗ\5\UL_5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5428" y="2044989"/>
            <a:ext cx="5646157" cy="3445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66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9105" y="289281"/>
            <a:ext cx="9675812" cy="128089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Злиття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гілок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iss91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та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iss91v2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6156" y="1664623"/>
            <a:ext cx="8319485" cy="1909719"/>
          </a:xfrm>
        </p:spPr>
        <p:txBody>
          <a:bodyPr>
            <a:normAutofit/>
          </a:bodyPr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iss91v2</a:t>
            </a:r>
          </a:p>
          <a:p>
            <a:r>
              <a:rPr lang="uk-UA" dirty="0" smtClean="0"/>
              <a:t>Бачимо, що гілки було успішно злито</a:t>
            </a:r>
            <a:endParaRPr lang="en-US" dirty="0" smtClean="0"/>
          </a:p>
          <a:p>
            <a:endParaRPr lang="uk-UA" dirty="0"/>
          </a:p>
        </p:txBody>
      </p:sp>
      <p:pic>
        <p:nvPicPr>
          <p:cNvPr id="11266" name="Picture 2" descr="C:\Users\LOID\Desktop\13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977" y="3655356"/>
            <a:ext cx="9820275" cy="240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47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665" y="266994"/>
            <a:ext cx="9675812" cy="128089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Злиття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гілок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master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та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iss91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0955" y="1849821"/>
            <a:ext cx="7807031" cy="1282262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</a:t>
            </a:r>
          </a:p>
          <a:p>
            <a:r>
              <a:rPr lang="uk-UA" dirty="0" smtClean="0"/>
              <a:t>Бачимо, що гілки було успішно злито</a:t>
            </a:r>
            <a:endParaRPr lang="en-US" dirty="0" smtClean="0"/>
          </a:p>
          <a:p>
            <a:endParaRPr lang="uk-UA" dirty="0"/>
          </a:p>
        </p:txBody>
      </p:sp>
      <p:pic>
        <p:nvPicPr>
          <p:cNvPr id="12290" name="Picture 2" descr="C:\Users\LOID\Desktop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243" y="3247697"/>
            <a:ext cx="8191262" cy="2842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57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963" y="313851"/>
            <a:ext cx="9675812" cy="128089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Злиття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</a:rPr>
              <a:t>гілок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master 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та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newidea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8519" y="2397753"/>
            <a:ext cx="8319485" cy="1559563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newidea</a:t>
            </a:r>
            <a:endParaRPr lang="en-US" dirty="0" smtClean="0"/>
          </a:p>
          <a:p>
            <a:r>
              <a:rPr lang="uk-UA" dirty="0" smtClean="0"/>
              <a:t>Бачимо, що гілки співпадають і нема необхідності виконувати злиття цих гілок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3314" name="Picture 2" descr="C:\Users\LOID\Desktop\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7" y="4250667"/>
            <a:ext cx="9187026" cy="907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483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5002" y="1557108"/>
            <a:ext cx="8825658" cy="2379617"/>
          </a:xfrm>
        </p:spPr>
        <p:txBody>
          <a:bodyPr>
            <a:normAutofit/>
          </a:bodyPr>
          <a:lstStyle/>
          <a:p>
            <a:pPr algn="ctr"/>
            <a:r>
              <a:rPr lang="uk-UA" sz="7200" dirty="0" smtClean="0">
                <a:solidFill>
                  <a:schemeClr val="accent4">
                    <a:lumMod val="75000"/>
                  </a:schemeClr>
                </a:solidFill>
              </a:rPr>
              <a:t>Дякую за увагу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uk-UA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79556" y="3116917"/>
            <a:ext cx="9261566" cy="1886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200" i="1" dirty="0" smtClean="0"/>
              <a:t>Мета:</a:t>
            </a:r>
          </a:p>
          <a:p>
            <a:pPr marL="0" indent="0">
              <a:buNone/>
            </a:pPr>
            <a:r>
              <a:rPr lang="uk-UA" sz="2400" i="1" dirty="0" smtClean="0"/>
              <a:t>Ознайомитись з керуванням гілок в </a:t>
            </a:r>
          </a:p>
          <a:p>
            <a:pPr marL="0" indent="0">
              <a:buNone/>
            </a:pPr>
            <a:r>
              <a:rPr lang="uk-UA" sz="2400" i="1" dirty="0" smtClean="0"/>
              <a:t>системі контролю версій </a:t>
            </a:r>
            <a:r>
              <a:rPr lang="en-US" sz="2400" i="1" dirty="0" err="1" smtClean="0"/>
              <a:t>git</a:t>
            </a:r>
            <a:endParaRPr lang="uk-UA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51" y="1587063"/>
            <a:ext cx="4315082" cy="3694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6975" y="1885838"/>
            <a:ext cx="6862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uk-UA" sz="4200" i="1" dirty="0" smtClean="0"/>
              <a:t>вда</a:t>
            </a:r>
            <a:r>
              <a:rPr lang="uk-UA" sz="4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ння:</a:t>
            </a:r>
            <a:endParaRPr lang="en-US" sz="42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uk-UA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Написати код розгалужень та злиття</a:t>
            </a:r>
            <a:endParaRPr lang="uk-UA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36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6283" y="358720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Створення </a:t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репозиторію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6699" y="2295642"/>
            <a:ext cx="94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Щоб розпочати роботу з </a:t>
            </a:r>
          </a:p>
          <a:p>
            <a:r>
              <a:rPr lang="en-US" sz="2400" b="1" dirty="0" err="1" smtClean="0"/>
              <a:t>git</a:t>
            </a:r>
            <a:r>
              <a:rPr lang="uk-UA" sz="2400" b="1" dirty="0" smtClean="0"/>
              <a:t>, нам потрібно створити </a:t>
            </a:r>
            <a:r>
              <a:rPr lang="uk-UA" sz="2400" b="1" dirty="0" err="1" smtClean="0"/>
              <a:t>репозиторій</a:t>
            </a:r>
            <a:r>
              <a:rPr lang="uk-UA" sz="2400" b="1" dirty="0" smtClean="0"/>
              <a:t>. Команда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init”</a:t>
            </a:r>
            <a:r>
              <a:rPr lang="uk-UA" sz="2400" b="1" dirty="0" smtClean="0"/>
              <a:t> допоможе нам у цьому.</a:t>
            </a:r>
            <a:endParaRPr lang="uk-UA" sz="2400" b="1" dirty="0"/>
          </a:p>
        </p:txBody>
      </p:sp>
      <p:pic>
        <p:nvPicPr>
          <p:cNvPr id="1026" name="Picture 2" descr="D:\Універ 2015\ТПЗ\5\UL_5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360" y="3827386"/>
            <a:ext cx="9646602" cy="1378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11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5772" y="25361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Перший </a:t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комміт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055887" y="2070538"/>
            <a:ext cx="9064058" cy="1923394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 файл </a:t>
            </a:r>
            <a:r>
              <a:rPr lang="en-US" dirty="0" smtClean="0"/>
              <a:t>octocat.txt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add octocat.txt, </a:t>
            </a:r>
            <a:r>
              <a:rPr lang="uk-UA" dirty="0" smtClean="0"/>
              <a:t>щоб індексувати       цей файл</a:t>
            </a:r>
          </a:p>
          <a:p>
            <a:r>
              <a:rPr lang="uk-UA" dirty="0" err="1" smtClean="0"/>
              <a:t>Коммітимо</a:t>
            </a:r>
            <a:r>
              <a:rPr lang="uk-UA" dirty="0" smtClean="0"/>
              <a:t> стан </a:t>
            </a:r>
            <a:r>
              <a:rPr lang="uk-UA" dirty="0" err="1" smtClean="0"/>
              <a:t>репозиторію</a:t>
            </a:r>
            <a:r>
              <a:rPr lang="uk-UA" dirty="0" smtClean="0"/>
              <a:t> командою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uk-UA" dirty="0" smtClean="0"/>
              <a:t> з повідомленням </a:t>
            </a:r>
            <a:r>
              <a:rPr lang="en-US" dirty="0" smtClean="0"/>
              <a:t>“added the </a:t>
            </a:r>
            <a:r>
              <a:rPr lang="en-US" dirty="0" err="1" smtClean="0"/>
              <a:t>octocat</a:t>
            </a:r>
            <a:r>
              <a:rPr lang="en-US" dirty="0" smtClean="0"/>
              <a:t>”</a:t>
            </a:r>
          </a:p>
          <a:p>
            <a:endParaRPr lang="uk-UA" dirty="0"/>
          </a:p>
          <a:p>
            <a:endParaRPr lang="uk-UA" dirty="0"/>
          </a:p>
        </p:txBody>
      </p:sp>
      <p:pic>
        <p:nvPicPr>
          <p:cNvPr id="2050" name="Picture 2" descr="D:\Універ 2015\ТПЗ\5\UL_5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1034" y="4126219"/>
            <a:ext cx="8679229" cy="1864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128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854" y="29565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Створення </a:t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гілки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iss9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9851" y="1706966"/>
            <a:ext cx="9548949" cy="2053185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Командою </a:t>
            </a:r>
            <a:r>
              <a:rPr lang="en-US" dirty="0" err="1" smtClean="0"/>
              <a:t>git</a:t>
            </a:r>
            <a:r>
              <a:rPr lang="en-US" dirty="0" smtClean="0"/>
              <a:t> checkout –b iss9</a:t>
            </a:r>
            <a:r>
              <a:rPr lang="uk-UA" dirty="0" smtClean="0"/>
              <a:t>1, створюємо та переходимо на гілку </a:t>
            </a:r>
            <a:r>
              <a:rPr lang="en-US" dirty="0" smtClean="0"/>
              <a:t>iss9</a:t>
            </a:r>
            <a:r>
              <a:rPr lang="uk-UA" dirty="0" smtClean="0"/>
              <a:t>1</a:t>
            </a:r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octodog.txt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3074" name="Picture 2" descr="D:\Універ 2015\ТПЗ\5\UL_5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565" y="3887265"/>
            <a:ext cx="8437562" cy="2592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80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0365" y="169535"/>
            <a:ext cx="9997440" cy="1143000"/>
          </a:xfrm>
        </p:spPr>
        <p:txBody>
          <a:bodyPr/>
          <a:lstStyle/>
          <a:p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Комміт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3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8088" y="1785759"/>
            <a:ext cx="7799700" cy="1344717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Повертаємося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octocow.txt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9304535" y="1118760"/>
            <a:ext cx="243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Поточна схема </a:t>
            </a:r>
            <a:r>
              <a:rPr lang="uk-UA" dirty="0" err="1" smtClean="0"/>
              <a:t>комітів</a:t>
            </a:r>
            <a:r>
              <a:rPr lang="uk-UA" dirty="0" smtClean="0"/>
              <a:t> </a:t>
            </a:r>
          </a:p>
          <a:p>
            <a:r>
              <a:rPr lang="uk-UA" dirty="0" smtClean="0"/>
              <a:t>виглядає так: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334" y="1981513"/>
            <a:ext cx="2467667" cy="3290223"/>
          </a:xfrm>
          <a:prstGeom prst="rect">
            <a:avLst/>
          </a:prstGeom>
        </p:spPr>
      </p:pic>
      <p:pic>
        <p:nvPicPr>
          <p:cNvPr id="4098" name="Picture 2" descr="D:\Універ 2015\ТПЗ\5\UL_5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32" y="3376126"/>
            <a:ext cx="7723492" cy="2443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632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1517" y="0"/>
            <a:ext cx="9404723" cy="1400530"/>
          </a:xfrm>
        </p:spPr>
        <p:txBody>
          <a:bodyPr/>
          <a:lstStyle/>
          <a:p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</a:t>
            </a:r>
            <a:r>
              <a:rPr lang="uk-UA" dirty="0" err="1">
                <a:solidFill>
                  <a:schemeClr val="accent4">
                    <a:lumMod val="75000"/>
                  </a:schemeClr>
                </a:solidFill>
              </a:rPr>
              <a:t>м</a:t>
            </a: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іт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4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695530" y="1835944"/>
            <a:ext cx="8636139" cy="1527367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octowolverine.txt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5122" name="Picture 2" descr="D:\Універ 2015\ТПЗ\5\UL_5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117" y="3496680"/>
            <a:ext cx="7879080" cy="246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286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513" y="0"/>
            <a:ext cx="9270863" cy="128089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Створення </a:t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гілки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iss91v2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0011" y="1447650"/>
            <a:ext cx="10280857" cy="2199440"/>
          </a:xfrm>
        </p:spPr>
        <p:txBody>
          <a:bodyPr>
            <a:normAutofit/>
          </a:bodyPr>
          <a:lstStyle/>
          <a:p>
            <a:r>
              <a:rPr lang="uk-UA" sz="2000" dirty="0" smtClean="0"/>
              <a:t>Створюємо гілку </a:t>
            </a:r>
            <a:r>
              <a:rPr lang="en-US" sz="2000" dirty="0" smtClean="0"/>
              <a:t>iss91v2</a:t>
            </a:r>
          </a:p>
          <a:p>
            <a:r>
              <a:rPr lang="uk-UA" sz="2000" dirty="0" smtClean="0"/>
              <a:t>Повертаємося до гілки </a:t>
            </a:r>
            <a:r>
              <a:rPr lang="en-US" sz="2000" dirty="0" smtClean="0"/>
              <a:t>iss91</a:t>
            </a:r>
            <a:r>
              <a:rPr lang="uk-UA" sz="2000" dirty="0" smtClean="0"/>
              <a:t> та створюємо в </a:t>
            </a:r>
            <a:r>
              <a:rPr lang="uk-UA" sz="2000" dirty="0" err="1" smtClean="0"/>
              <a:t>репозиторії</a:t>
            </a:r>
            <a:r>
              <a:rPr lang="uk-UA" sz="2000" dirty="0" smtClean="0"/>
              <a:t> файл </a:t>
            </a:r>
            <a:r>
              <a:rPr lang="en-US" sz="2000" dirty="0" smtClean="0"/>
              <a:t>octohummingbird.txt</a:t>
            </a:r>
            <a:endParaRPr lang="uk-UA" sz="2000" dirty="0" smtClean="0"/>
          </a:p>
          <a:p>
            <a:r>
              <a:rPr lang="uk-UA" sz="2000" dirty="0" smtClean="0"/>
              <a:t>Індексуємо та </a:t>
            </a:r>
            <a:r>
              <a:rPr lang="uk-UA" sz="2000" dirty="0" err="1" smtClean="0"/>
              <a:t>комітимо</a:t>
            </a:r>
            <a:r>
              <a:rPr lang="uk-UA" sz="2000" dirty="0" smtClean="0"/>
              <a:t> зміни в гілці </a:t>
            </a:r>
            <a:r>
              <a:rPr lang="en-US" sz="2000" dirty="0" smtClean="0"/>
              <a:t>iss91</a:t>
            </a:r>
            <a:endParaRPr lang="uk-UA" sz="2000" dirty="0" smtClean="0"/>
          </a:p>
          <a:p>
            <a:r>
              <a:rPr lang="uk-UA" sz="2000" dirty="0" smtClean="0"/>
              <a:t>Видаляємо файл </a:t>
            </a:r>
            <a:r>
              <a:rPr lang="en-US" sz="2000" dirty="0"/>
              <a:t>octohummingbird.txt</a:t>
            </a:r>
            <a:r>
              <a:rPr lang="uk-UA" sz="2000" dirty="0" smtClean="0"/>
              <a:t> та перейменовуємо </a:t>
            </a:r>
            <a:r>
              <a:rPr lang="en-US" sz="2000" dirty="0" smtClean="0"/>
              <a:t>octowolverine.txt </a:t>
            </a:r>
            <a:r>
              <a:rPr lang="uk-UA" sz="2000" dirty="0" smtClean="0"/>
              <a:t>на </a:t>
            </a:r>
            <a:r>
              <a:rPr lang="en-US" sz="2000" dirty="0" smtClean="0"/>
              <a:t>octoempty.txt</a:t>
            </a:r>
            <a:r>
              <a:rPr lang="uk-UA" sz="2000" dirty="0" smtClean="0"/>
              <a:t> та </a:t>
            </a:r>
            <a:r>
              <a:rPr lang="uk-UA" sz="2000" dirty="0" err="1" smtClean="0"/>
              <a:t>комітимо</a:t>
            </a:r>
            <a:r>
              <a:rPr lang="uk-UA" sz="2000" dirty="0" smtClean="0"/>
              <a:t> зміни</a:t>
            </a:r>
            <a:endParaRPr lang="uk-UA" sz="2000" dirty="0"/>
          </a:p>
          <a:p>
            <a:endParaRPr lang="uk-UA" sz="2000" dirty="0"/>
          </a:p>
        </p:txBody>
      </p:sp>
      <p:pic>
        <p:nvPicPr>
          <p:cNvPr id="6146" name="Picture 2" descr="D:\Універ 2015\ТПЗ\5\UL_5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110" y="3557277"/>
            <a:ext cx="5970947" cy="2979631"/>
          </a:xfrm>
          <a:prstGeom prst="rect">
            <a:avLst/>
          </a:prstGeom>
          <a:noFill/>
        </p:spPr>
      </p:pic>
      <p:pic>
        <p:nvPicPr>
          <p:cNvPr id="6147" name="Picture 3" descr="D:\Універ 2015\ТПЗ\5\UL_5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6686" y="3998640"/>
            <a:ext cx="5654765" cy="2727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60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1467306" y="17173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Ком</a:t>
            </a:r>
            <a:r>
              <a:rPr lang="uk-UA" dirty="0" err="1">
                <a:solidFill>
                  <a:schemeClr val="accent4">
                    <a:lumMod val="75000"/>
                  </a:schemeClr>
                </a:solidFill>
              </a:rPr>
              <a:t>м</a:t>
            </a:r>
            <a:r>
              <a:rPr lang="uk-UA" dirty="0" err="1" smtClean="0">
                <a:solidFill>
                  <a:schemeClr val="accent4">
                    <a:lumMod val="75000"/>
                  </a:schemeClr>
                </a:solidFill>
              </a:rPr>
              <a:t>іт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7 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>та 8</a:t>
            </a:r>
            <a:endParaRPr lang="uk-U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1471448" y="1513490"/>
            <a:ext cx="8916675" cy="3296184"/>
          </a:xfrm>
        </p:spPr>
        <p:txBody>
          <a:bodyPr/>
          <a:lstStyle/>
          <a:p>
            <a:r>
              <a:rPr lang="uk-UA" dirty="0" smtClean="0"/>
              <a:t>Переходимо до гілки </a:t>
            </a:r>
            <a:r>
              <a:rPr lang="en-US" dirty="0" smtClean="0"/>
              <a:t>iss91v2</a:t>
            </a:r>
            <a:endParaRPr lang="uk-UA" dirty="0" smtClean="0"/>
          </a:p>
          <a:p>
            <a:r>
              <a:rPr lang="uk-UA" dirty="0" smtClean="0"/>
              <a:t>Записуємо в файл </a:t>
            </a:r>
            <a:r>
              <a:rPr lang="en-US" dirty="0" smtClean="0"/>
              <a:t>octowolverine.txt </a:t>
            </a:r>
            <a:r>
              <a:rPr lang="uk-UA" dirty="0" smtClean="0"/>
              <a:t>важливу інформацію про росомах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uk-UA" dirty="0" err="1" smtClean="0"/>
              <a:t>ком</a:t>
            </a:r>
            <a:r>
              <a:rPr lang="uk-UA" dirty="0" err="1"/>
              <a:t>м</a:t>
            </a:r>
            <a:r>
              <a:rPr lang="uk-UA" dirty="0" err="1" smtClean="0"/>
              <a:t>ітимо</a:t>
            </a:r>
            <a:r>
              <a:rPr lang="uk-UA" dirty="0" smtClean="0"/>
              <a:t> зміни</a:t>
            </a:r>
          </a:p>
          <a:p>
            <a:r>
              <a:rPr lang="uk-UA" dirty="0" smtClean="0"/>
              <a:t>Створюємо в папці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octohoneybadger.txt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</p:txBody>
      </p:sp>
      <p:pic>
        <p:nvPicPr>
          <p:cNvPr id="7171" name="Picture 3" descr="D:\Універ 2015\ТПЗ\5\UL_5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994" y="3805440"/>
            <a:ext cx="5431221" cy="2742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06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6234</TotalTime>
  <Words>347</Words>
  <Application>Microsoft Office PowerPoint</Application>
  <PresentationFormat>Произвольный</PresentationFormat>
  <Paragraphs>66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Розгалуження  та злиття в git</vt:lpstr>
      <vt:lpstr>Слайд 2</vt:lpstr>
      <vt:lpstr>Створення  репозиторію</vt:lpstr>
      <vt:lpstr>Перший  комміт</vt:lpstr>
      <vt:lpstr>Створення  гілки iss91 </vt:lpstr>
      <vt:lpstr>Комміт 3 </vt:lpstr>
      <vt:lpstr>Комміт 4</vt:lpstr>
      <vt:lpstr>Створення  гілки iss91v2</vt:lpstr>
      <vt:lpstr>Слайд 9</vt:lpstr>
      <vt:lpstr>Комміти  9 та 10</vt:lpstr>
      <vt:lpstr>Комміт 11</vt:lpstr>
      <vt:lpstr>Створення гілки newbidea,  коміти 12 і 13</vt:lpstr>
      <vt:lpstr>Злиття гілок iss91 та iss91v2</vt:lpstr>
      <vt:lpstr>Злиття гілок master та iss91</vt:lpstr>
      <vt:lpstr>Злиття гілок  master та newidea</vt:lpstr>
      <vt:lpstr>Дякую за увагу)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LOID</cp:lastModifiedBy>
  <cp:revision>44</cp:revision>
  <dcterms:created xsi:type="dcterms:W3CDTF">2016-04-04T13:17:58Z</dcterms:created>
  <dcterms:modified xsi:type="dcterms:W3CDTF">2016-05-17T20:22:22Z</dcterms:modified>
</cp:coreProperties>
</file>