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932552" y="538819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Василечко Ігор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/>
          <a:lstStyle/>
          <a:p>
            <a:r>
              <a:rPr lang="uk-UA" dirty="0" smtClean="0"/>
              <a:t>Техніки тест дизайну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1.Класи еквівалентності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3187" t="48599" r="31286" b="39446"/>
          <a:stretch>
            <a:fillRect/>
          </a:stretch>
        </p:blipFill>
        <p:spPr bwMode="auto">
          <a:xfrm>
            <a:off x="1187624" y="2348880"/>
            <a:ext cx="761227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3523" t="70801" r="32246" b="17244"/>
          <a:stretch>
            <a:fillRect/>
          </a:stretch>
        </p:blipFill>
        <p:spPr bwMode="auto">
          <a:xfrm>
            <a:off x="1331640" y="3717032"/>
            <a:ext cx="73345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Граничні значення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3523" t="70801" r="32246" b="17244"/>
          <a:stretch>
            <a:fillRect/>
          </a:stretch>
        </p:blipFill>
        <p:spPr bwMode="auto">
          <a:xfrm>
            <a:off x="1115616" y="2564904"/>
            <a:ext cx="73345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2.Таблиця рішень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043608" y="2348881"/>
          <a:ext cx="7884368" cy="226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859"/>
                <a:gridCol w="1701403"/>
                <a:gridCol w="1553455"/>
                <a:gridCol w="1374651"/>
              </a:tblGrid>
              <a:tr h="504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400" b="1" dirty="0">
                        <a:solidFill>
                          <a:srgbClr val="252525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№1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№2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№3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10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Новий клієнт </a:t>
                      </a:r>
                      <a:endParaRPr lang="ru-RU" sz="11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400" b="1" dirty="0">
                        <a:solidFill>
                          <a:srgbClr val="252525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400" b="1">
                        <a:solidFill>
                          <a:srgbClr val="252525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10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Співпраця з банком більше року</a:t>
                      </a:r>
                      <a:endParaRPr lang="ru-RU" sz="11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400" b="1" dirty="0">
                        <a:solidFill>
                          <a:srgbClr val="252525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400" b="1">
                        <a:solidFill>
                          <a:srgbClr val="252525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10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Співпраця з банком менше року</a:t>
                      </a:r>
                      <a:endParaRPr lang="ru-RU" sz="11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400" b="1">
                        <a:solidFill>
                          <a:srgbClr val="252525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400" b="1" dirty="0">
                        <a:solidFill>
                          <a:srgbClr val="252525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10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Відсотки до депозиту</a:t>
                      </a:r>
                      <a:endParaRPr lang="ru-RU" sz="11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+2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+5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b="1" dirty="0">
                          <a:solidFill>
                            <a:srgbClr val="252525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+3</a:t>
                      </a:r>
                      <a:endParaRPr lang="ru-RU" sz="11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4032448" cy="1143000"/>
          </a:xfrm>
        </p:spPr>
        <p:txBody>
          <a:bodyPr>
            <a:normAutofit/>
          </a:bodyPr>
          <a:lstStyle/>
          <a:p>
            <a:r>
              <a:rPr lang="uk-UA" dirty="0" smtClean="0"/>
              <a:t>3.Перехід станів </a:t>
            </a:r>
            <a:endParaRPr lang="ru-RU" dirty="0"/>
          </a:p>
        </p:txBody>
      </p:sp>
      <p:pic>
        <p:nvPicPr>
          <p:cNvPr id="4" name="Содержимое 3" descr="testing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4048" y="0"/>
            <a:ext cx="4139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700808"/>
            <a:ext cx="8100392" cy="4547592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     </a:t>
            </a:r>
            <a:r>
              <a:rPr lang="uk-UA" b="1" i="1" dirty="0" smtClean="0"/>
              <a:t>Висновок</a:t>
            </a:r>
            <a:r>
              <a:rPr lang="uk-UA" b="1" i="1" dirty="0" smtClean="0"/>
              <a:t>:</a:t>
            </a:r>
            <a:r>
              <a:rPr lang="uk-UA" i="1" dirty="0" smtClean="0"/>
              <a:t> у ході цієї лабораторної роботи я навчився будувати класи еквівалентності,виділяти граничні значення,будувати таблицю рішень і діаграму переходів станів.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66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Техніки тест дизайну</vt:lpstr>
      <vt:lpstr>1.Класи еквівалентності</vt:lpstr>
      <vt:lpstr>Граничні значення</vt:lpstr>
      <vt:lpstr>2.Таблиця рішень</vt:lpstr>
      <vt:lpstr>3.Перехід станів 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Техніки тест дизайну</dc:title>
  <dc:creator>Igor</dc:creator>
  <cp:lastModifiedBy>Igor</cp:lastModifiedBy>
  <cp:revision>1</cp:revision>
  <dcterms:created xsi:type="dcterms:W3CDTF">2016-05-25T13:21:44Z</dcterms:created>
  <dcterms:modified xsi:type="dcterms:W3CDTF">2016-05-25T13:31:49Z</dcterms:modified>
</cp:coreProperties>
</file>