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10.06.2016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Техніки тест дизайну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   </a:t>
            </a:r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          Написати </a:t>
            </a:r>
            <a:r>
              <a:rPr lang="en-US" dirty="0" smtClean="0"/>
              <a:t>test cases</a:t>
            </a:r>
            <a:r>
              <a:rPr lang="uk-UA" dirty="0" smtClean="0"/>
              <a:t> для тестування форми редагування даних профілю на сайті </a:t>
            </a:r>
            <a:r>
              <a:rPr lang="en-US" dirty="0" err="1" smtClean="0"/>
              <a:t>softserve</a:t>
            </a:r>
            <a:r>
              <a:rPr lang="ru-RU" dirty="0" smtClean="0"/>
              <a:t>.</a:t>
            </a:r>
            <a:r>
              <a:rPr lang="en-US" dirty="0" err="1" smtClean="0"/>
              <a:t>ua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3"/>
          <a:ext cx="9144000" cy="6767327"/>
        </p:xfrm>
        <a:graphic>
          <a:graphicData uri="http://schemas.openxmlformats.org/drawingml/2006/table">
            <a:tbl>
              <a:tblPr/>
              <a:tblGrid>
                <a:gridCol w="262883"/>
                <a:gridCol w="708717"/>
                <a:gridCol w="1554826"/>
                <a:gridCol w="1037462"/>
                <a:gridCol w="3024336"/>
                <a:gridCol w="2555776"/>
              </a:tblGrid>
              <a:tr h="162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Arial"/>
                          <a:ea typeface="Batang"/>
                          <a:cs typeface="Times New Roman"/>
                        </a:rPr>
                        <a:t>ID</a:t>
                      </a:r>
                      <a:endParaRPr lang="ru-RU" sz="8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Arial"/>
                          <a:ea typeface="Batang"/>
                          <a:cs typeface="Times New Roman"/>
                        </a:rPr>
                        <a:t>Priority</a:t>
                      </a:r>
                      <a:endParaRPr lang="ru-RU" sz="8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Arial"/>
                          <a:ea typeface="Batang"/>
                          <a:cs typeface="Times New Roman"/>
                        </a:rPr>
                        <a:t>Name</a:t>
                      </a:r>
                      <a:endParaRPr lang="ru-RU" sz="8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1">
                          <a:latin typeface="Arial"/>
                          <a:ea typeface="Batang"/>
                          <a:cs typeface="Times New Roman"/>
                        </a:rPr>
                        <a:t>Pre-Conditions</a:t>
                      </a:r>
                      <a:endParaRPr lang="ru-RU" sz="8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1">
                          <a:latin typeface="Arial"/>
                          <a:ea typeface="Batang"/>
                          <a:cs typeface="Times New Roman"/>
                        </a:rPr>
                        <a:t>Steps</a:t>
                      </a:r>
                      <a:endParaRPr lang="ru-RU" sz="8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00" b="0" dirty="0">
                          <a:latin typeface="Arial"/>
                          <a:ea typeface="Batang"/>
                          <a:cs typeface="Times New Roman"/>
                        </a:rPr>
                        <a:t>Expected Results</a:t>
                      </a:r>
                      <a:endParaRPr lang="ru-RU" sz="800" b="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856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1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кнопки «оновити» для фото 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uk-UA" sz="110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1.Натиснути кнопку «оновити».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2.Вибрати фото.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3.Натиснути кнопку «відкрити»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Вибране фото заміниться старе фото.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1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2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кнопки «видалити» для фото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uk-UA" sz="1100" dirty="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1.Натиснути кнопку «видалити».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2.Підтвердити видалення,натиснувши кнопку «так»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Фото відсутнє у профілі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3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високий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Електронна адреса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 dirty="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1.Перейти у поле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Електронна адреса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2.Ввести валідну електронну пошту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Дані: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igor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.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was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@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meta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.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ua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зелена вертикальна риска,що означатиме правильність введення.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4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високий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Електронна адреса</a:t>
                      </a: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uk-UA" sz="1100" dirty="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1.Перейти у поле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Електронна адреса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2.Ввести невалідні дані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Дані: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igor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.віфвіф.</a:t>
                      </a: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ua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червона вертикальна риска,що означатиме неправильність введення даних.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7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Batang"/>
                          <a:cs typeface="Times New Roman"/>
                        </a:rPr>
                        <a:t>5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Дата народження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Відкрита сторінка редагування профілю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1.Натиснути на поле «дата народження»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2.Вибрати рік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3.Вибрати місяць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4.Вибрати день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зелена вертикальна риска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6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Номер телефону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1.Вибрати поле «номер телефону»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2.Ввести набір цифр—існуючий номер телефону.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Дані:0978059695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зелена вертикальна риска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7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Номер телефону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1.Вибрати поле «номер телефону»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2.Ввести меншу к-сть цифр,ніж містить телефонний номер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Дані:09780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червона вертикальна риска,видасть помилку,про те що номер закороткий.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8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Номер телефону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1.Вибрати поле «номер телефону»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2.Ввести букви,спецсимволи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Дані:івфі»!»;;»!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червона вертикальна риска,видасть помилку,про те що номер може складатися лише з цифр.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9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середній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поля «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Arial"/>
                          <a:ea typeface="Batang"/>
                          <a:cs typeface="Times New Roman"/>
                        </a:rPr>
                        <a:t>Область проживання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uk-UA" sz="110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1.Вибрати поле «область проживання»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2.Вибрати зі списку область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З лівого краю поля з</a:t>
                      </a:r>
                      <a:r>
                        <a:rPr lang="ru-RU" sz="1100">
                          <a:latin typeface="Arial"/>
                          <a:ea typeface="Batang"/>
                          <a:cs typeface="Times New Roman"/>
                        </a:rPr>
                        <a:t>’</a:t>
                      </a: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явиться зелена вертикальна риска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10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високий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>
                          <a:latin typeface="Arial"/>
                          <a:ea typeface="Batang"/>
                          <a:cs typeface="Times New Roman"/>
                        </a:rPr>
                        <a:t>Тестування кнопки «оновити» для резюме </a:t>
                      </a:r>
                      <a:endParaRPr lang="ru-RU" sz="11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uk-UA" sz="1100" dirty="0"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1.Натиснути кнопку «оновити».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2.Вибрати </a:t>
                      </a:r>
                      <a:r>
                        <a:rPr lang="en-US" sz="1100" dirty="0">
                          <a:latin typeface="Arial"/>
                          <a:ea typeface="Batang"/>
                          <a:cs typeface="Times New Roman"/>
                        </a:rPr>
                        <a:t>doc </a:t>
                      </a: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файл.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3.Натиснути кнопку «відкрити»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Вибраний </a:t>
                      </a:r>
                      <a:r>
                        <a:rPr lang="en-US" sz="1100" dirty="0">
                          <a:latin typeface="Arial"/>
                          <a:ea typeface="Batang"/>
                          <a:cs typeface="Times New Roman"/>
                        </a:rPr>
                        <a:t>doc </a:t>
                      </a:r>
                      <a:r>
                        <a:rPr lang="uk-UA" sz="1100" dirty="0">
                          <a:latin typeface="Arial"/>
                          <a:ea typeface="Batang"/>
                          <a:cs typeface="Times New Roman"/>
                        </a:rPr>
                        <a:t>файл загрузиться на сайт</a:t>
                      </a:r>
                      <a:endParaRPr lang="ru-RU" sz="11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43098" marR="430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700808"/>
            <a:ext cx="8100392" cy="4547592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 </a:t>
            </a:r>
            <a:r>
              <a:rPr lang="uk-UA" b="1" i="1" dirty="0" smtClean="0"/>
              <a:t>		</a:t>
            </a:r>
            <a:r>
              <a:rPr lang="uk-UA" b="1" i="1" dirty="0" smtClean="0"/>
              <a:t>Висновок</a:t>
            </a:r>
            <a:r>
              <a:rPr lang="uk-UA" b="1" i="1" dirty="0" smtClean="0"/>
              <a:t>:</a:t>
            </a:r>
            <a:r>
              <a:rPr lang="uk-UA" i="1" dirty="0" smtClean="0"/>
              <a:t> у ході цієї лабораторної роботи я навчився писати </a:t>
            </a:r>
            <a:r>
              <a:rPr lang="en-US" i="1" dirty="0" smtClean="0"/>
              <a:t>test cases</a:t>
            </a:r>
            <a:r>
              <a:rPr lang="uk-UA" i="1" dirty="0" smtClean="0"/>
              <a:t> і написав 10 </a:t>
            </a:r>
            <a:r>
              <a:rPr lang="en-US" i="1" dirty="0" smtClean="0"/>
              <a:t>test cases </a:t>
            </a:r>
            <a:r>
              <a:rPr lang="uk-UA" i="1" dirty="0" smtClean="0"/>
              <a:t>для тестування форми редагування даних користувачів </a:t>
            </a:r>
            <a:endParaRPr lang="uk-UA" i="1" dirty="0" smtClean="0"/>
          </a:p>
          <a:p>
            <a:pPr>
              <a:buNone/>
            </a:pPr>
            <a:r>
              <a:rPr lang="uk-UA" i="1" dirty="0" smtClean="0"/>
              <a:t> </a:t>
            </a:r>
            <a:r>
              <a:rPr lang="uk-UA" i="1" dirty="0" smtClean="0"/>
              <a:t>   на </a:t>
            </a:r>
            <a:r>
              <a:rPr lang="uk-UA" i="1" dirty="0" smtClean="0"/>
              <a:t>сайті компанії </a:t>
            </a:r>
            <a:r>
              <a:rPr lang="en-US" i="1" dirty="0" err="1" smtClean="0"/>
              <a:t>Softserve</a:t>
            </a:r>
            <a:r>
              <a:rPr lang="uk-UA" i="1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360</Words>
  <Application>Microsoft Office PowerPoint</Application>
  <PresentationFormat>Экран (4:3)</PresentationFormat>
  <Paragraphs>85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Солнцестояние</vt:lpstr>
      <vt:lpstr>Техніки тест дизайну</vt:lpstr>
      <vt:lpstr>Завдання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Igor</dc:creator>
  <cp:lastModifiedBy>Igor</cp:lastModifiedBy>
  <cp:revision>2</cp:revision>
  <dcterms:created xsi:type="dcterms:W3CDTF">2016-05-25T13:21:44Z</dcterms:created>
  <dcterms:modified xsi:type="dcterms:W3CDTF">2016-06-10T10:00:38Z</dcterms:modified>
</cp:coreProperties>
</file>