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802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379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839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4405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1233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848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884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505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113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9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65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906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70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69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526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916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214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AAA6E506-92BB-4A63-A2C2-1D4D2C760BB8}" type="datetime1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FBA873-D5A7-4100-BEEC-87163CAF3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4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1403350" y="1387475"/>
            <a:ext cx="7315200" cy="2595563"/>
          </a:xfrm>
        </p:spPr>
        <p:txBody>
          <a:bodyPr/>
          <a:lstStyle/>
          <a:p>
            <a:pPr algn="r" eaLnBrk="1" hangingPunct="1">
              <a:defRPr/>
            </a:pPr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Тестування додатку </a:t>
            </a:r>
            <a:r>
              <a:rPr lang="en-US" sz="4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kwiksurveys</a:t>
            </a:r>
            <a:endParaRPr lang="en-US" sz="4400" dirty="0" smtClean="0">
              <a:latin typeface="Times New Roman" pitchFamily="18" charset="0"/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585788" y="4157663"/>
            <a:ext cx="7315200" cy="114458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Виконав</a:t>
            </a:r>
            <a:r>
              <a:rPr lang="en-US" sz="2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студент</a:t>
            </a:r>
            <a:r>
              <a:rPr lang="en-US" sz="2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групи</a:t>
            </a:r>
            <a:r>
              <a:rPr lang="en-US" sz="2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ПІ-13-1</a:t>
            </a:r>
          </a:p>
          <a:p>
            <a:pPr eaLnBrk="1" hangingPunct="1">
              <a:defRPr/>
            </a:pPr>
            <a:r>
              <a:rPr lang="uk-UA" sz="2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Лунів О.В</a:t>
            </a:r>
            <a:endParaRPr lang="en-US" sz="2400" dirty="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33413" y="192088"/>
            <a:ext cx="7523162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Load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14338" y="1441450"/>
            <a:ext cx="8412162" cy="31369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Система повинна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підтримувати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роботу 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100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користувачів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одночасно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alt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alt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</a:t>
            </a:r>
            <a:r>
              <a:rPr lang="en-US" alt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Load </a:t>
            </a:r>
            <a:r>
              <a:rPr lang="uk-UA" alt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тестування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Завантажити головну сторінку додатку </a:t>
            </a:r>
            <a:r>
              <a:rPr lang="en-US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ru-RU" sz="18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Авторизуватися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системі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вводячи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користувацьке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ім’я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пароль.</a:t>
            </a:r>
          </a:p>
          <a:p>
            <a:pPr>
              <a:lnSpc>
                <a:spcPct val="9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кнопку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log-in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en-US" sz="18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Повторити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попередні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пункти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1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00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разів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(за 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допомогою інструменту автоматизації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 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система має впоратися з такою кількістю користувачів.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Отриманий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система впоралася з 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1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00 користувачами.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19" y="4578350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841375" y="312738"/>
            <a:ext cx="7107238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Stress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584200" y="1770063"/>
            <a:ext cx="8085138" cy="3001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Система повинна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підтримувати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роботу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3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00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користувачів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одночасно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alt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alt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</a:t>
            </a:r>
            <a:r>
              <a:rPr lang="en-US" alt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Load </a:t>
            </a:r>
            <a:r>
              <a:rPr lang="uk-UA" alt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тестування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Завантажити головну сторінку додатку </a:t>
            </a:r>
            <a:r>
              <a:rPr lang="en-US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ru-RU" sz="18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Авторизуватися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системі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вводячи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користувацьке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ім’я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пароль.</a:t>
            </a:r>
          </a:p>
          <a:p>
            <a:pPr>
              <a:lnSpc>
                <a:spcPct val="8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кнопку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log-in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en-US" sz="18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Повторити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попередні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пункти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3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00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разів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(за 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допомогою інструменту автоматизації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 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система має впоратися з такою кількістю користувачів.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Отриманий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система впоралася з 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3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00 користувачами.</a:t>
            </a:r>
          </a:p>
        </p:txBody>
      </p:sp>
      <p:sp>
        <p:nvSpPr>
          <p:cNvPr id="24581" name="AutoShape 5" descr="Результат пошуку зображень за запитом &quot;stress test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28675" y="338138"/>
            <a:ext cx="7315200" cy="1154112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Localization</a:t>
            </a:r>
            <a:endParaRPr lang="uk-UA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22300" y="1574800"/>
            <a:ext cx="8156575" cy="34528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ru-RU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</a:t>
            </a:r>
            <a:r>
              <a:rPr lang="ru-RU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користувач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я хочу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змінити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мову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на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сторінці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так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що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вся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текстова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інформація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має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бути переведена на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вибрану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мову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ru-RU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</a:t>
            </a:r>
            <a:r>
              <a:rPr lang="ru-RU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Локалізація</a:t>
            </a:r>
            <a:r>
              <a:rPr lang="ru-RU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тестування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Перейти на сторінку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dashboard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додатку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ru-RU" sz="18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даній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сторінці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вся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текстова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інформація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подана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англійською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мовою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тому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змінити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її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на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українську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можливо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тільки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засобами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googletranslate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Серед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допустимих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мов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сервісу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української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немає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тому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неможливо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перевести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інформацію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на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неї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 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вся текстова інформація на сторінці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має бути переведена на вибрану мову.</a:t>
            </a:r>
          </a:p>
          <a:p>
            <a:pPr>
              <a:lnSpc>
                <a:spcPct val="90000"/>
              </a:lnSpc>
              <a:buNone/>
            </a:pP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Отриманий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текстова інформація на сторінці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неможливо перекласти без засобів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googletranslate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87" y="4689475"/>
            <a:ext cx="2257425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890588" y="288925"/>
            <a:ext cx="7315200" cy="1154113"/>
          </a:xfrm>
        </p:spPr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Positive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4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testing</a:t>
            </a:r>
            <a:endParaRPr lang="uk-UA" sz="4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92113" y="1576388"/>
            <a:ext cx="5975350" cy="48387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ru-RU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</a:t>
            </a:r>
            <a:r>
              <a:rPr lang="ru-RU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зареєстрований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користувач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я хочу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мати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можливість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входити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 систему.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ru-RU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</a:t>
            </a:r>
            <a:r>
              <a:rPr lang="ru-RU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Позитивне</a:t>
            </a:r>
            <a:r>
              <a:rPr lang="ru-RU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ru-RU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тестування</a:t>
            </a:r>
            <a:r>
              <a:rPr lang="ru-RU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 адресному рядку браузера відкрити 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URL: </a:t>
            </a:r>
            <a:r>
              <a:rPr lang="en-US" sz="18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https://kwiksurveys.com/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початковій сторінці сервісу, що завантажилась натиснути кнопку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Log-in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що відкрилось 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заповнити поля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Email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і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Password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Log-in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здійснено перехід на сторінку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My projects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здійснено перехід на сторінку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My projects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uk-UA" sz="18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6630" name="AutoShape 6" descr="Результат пошуку зображень за запитом &quot;позитив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sp>
        <p:nvSpPr>
          <p:cNvPr id="26632" name="AutoShape 8" descr="Результат пошуку зображень за запитом &quot;позитив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sp>
        <p:nvSpPr>
          <p:cNvPr id="26634" name="AutoShape 10" descr="Результат пошуку зображень за запитом &quot;позитив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sp>
        <p:nvSpPr>
          <p:cNvPr id="26636" name="AutoShape 12" descr="Результат пошуку зображень за запитом &quot;позитив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3" y="1576388"/>
            <a:ext cx="2200275" cy="2076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9104" r="70833" b="45896"/>
          <a:stretch/>
        </p:blipFill>
        <p:spPr>
          <a:xfrm>
            <a:off x="6705656" y="3743326"/>
            <a:ext cx="2243082" cy="29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69925" y="265113"/>
            <a:ext cx="7315200" cy="1154112"/>
          </a:xfrm>
        </p:spPr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Negative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4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testing</a:t>
            </a:r>
            <a:endParaRPr lang="uk-UA" sz="4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76250" y="1611313"/>
            <a:ext cx="5668963" cy="47942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 я повинен ввести принаймні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8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символів в поле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Password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Негативне тестування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сторінці реєстрації заповнити всі обов’язкові поля;</a:t>
            </a:r>
          </a:p>
          <a:p>
            <a:pPr>
              <a:lnSpc>
                <a:spcPct val="8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Ввести дійсні значення в поля </a:t>
            </a:r>
            <a:r>
              <a:rPr lang="en-US" sz="16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uk-UA" sz="16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Помістити 5 символів в поля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uk-UA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Выберите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пароль”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uk-UA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Подтвердите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пароль”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Помістити 12 символів в поле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uk-UA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Введите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свой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адрес </a:t>
            </a:r>
            <a:r>
              <a:rPr lang="uk-UA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електронной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почты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uk-UA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Регистрация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uk-UA" sz="1600" dirty="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під полями з невірно введеними даними або з недостатньою кількістю символів виведеться одне з повідомлень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sorry ,your pass is </a:t>
            </a:r>
            <a:r>
              <a:rPr lang="en-US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too short</a:t>
            </a:r>
            <a:r>
              <a:rPr lang="uk-UA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  <a:endParaRPr lang="uk-UA" sz="16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Отриманий результат: 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відповідає очікуваному.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3" y="152854"/>
            <a:ext cx="1545431" cy="145845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61111" t="22693" r="2500" b="33205"/>
          <a:stretch/>
        </p:blipFill>
        <p:spPr>
          <a:xfrm>
            <a:off x="6145213" y="1905001"/>
            <a:ext cx="2851528" cy="37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804863" y="312738"/>
            <a:ext cx="7315200" cy="1154112"/>
          </a:xfrm>
        </p:spPr>
        <p:txBody>
          <a:bodyPr/>
          <a:lstStyle/>
          <a:p>
            <a:pPr eaLnBrk="1" hangingPunct="1"/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Висновки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633413" y="1808163"/>
            <a:ext cx="7877175" cy="2476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dirty="0" smtClean="0">
                <a:latin typeface="Cambria" pitchFamily="18" charset="0"/>
              </a:rPr>
              <a:t>		Проведене тестування різних типів над додатком </a:t>
            </a:r>
            <a:r>
              <a:rPr lang="en-US" sz="24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2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дозволяє говорити про нього як про багатофункціональний сервіс з добре продуманою реалізацією всіх його компонентів. Але він як і будь-яке інше програмне забезпечення не позбавлений помилок та дефектів.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914400" y="3176588"/>
            <a:ext cx="7315200" cy="1154112"/>
          </a:xfrm>
        </p:spPr>
        <p:txBody>
          <a:bodyPr/>
          <a:lstStyle/>
          <a:p>
            <a:pPr algn="r" eaLnBrk="1" hangingPunct="1"/>
            <a:r>
              <a:rPr lang="uk-UA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Дякую всім за увагу!</a:t>
            </a:r>
            <a:br>
              <a:rPr lang="uk-UA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</a:br>
            <a:r>
              <a:rPr lang="uk-UA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/>
            </a:r>
            <a:br>
              <a:rPr lang="uk-UA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</a:br>
            <a:endParaRPr lang="uk-UA" sz="3600" dirty="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792163" y="411163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Завдання: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39738" y="1830388"/>
            <a:ext cx="8374062" cy="3538537"/>
          </a:xfrm>
        </p:spPr>
        <p:txBody>
          <a:bodyPr/>
          <a:lstStyle/>
          <a:p>
            <a:pPr>
              <a:buNone/>
            </a:pPr>
            <a:r>
              <a:rPr lang="uk-UA" sz="2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Завдання</a:t>
            </a:r>
            <a:r>
              <a:rPr lang="uk-UA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полягає у виборі та проведені якомога більшої кількості типів тестування, застосовуваних при тестуванні додатку </a:t>
            </a:r>
            <a:r>
              <a:rPr lang="en-US" sz="2800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kwiksurveys</a:t>
            </a:r>
            <a:r>
              <a:rPr lang="uk-UA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Для цього необхідно виписати вимоги, перевірити їх (одна вимога для кожного типу тестування) та описати як тестування буде виконуватися і який результат воно дало.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817563" y="265113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План(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Agenda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596900" y="1793875"/>
            <a:ext cx="7912100" cy="3354388"/>
          </a:xfrm>
        </p:spPr>
        <p:txBody>
          <a:bodyPr>
            <a:normAutofit fontScale="92500" lnSpcReduction="10000"/>
          </a:bodyPr>
          <a:lstStyle/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Functional Testing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Smoke testing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UI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Performance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Load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Stress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Localization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Positive testing</a:t>
            </a:r>
          </a:p>
          <a:p>
            <a:pPr marL="427038" indent="-381000">
              <a:lnSpc>
                <a:spcPct val="8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Negative testing</a:t>
            </a:r>
            <a:endParaRPr lang="uk-UA" sz="2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marL="427038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Calibri Light" pitchFamily="34" charset="0"/>
              <a:buAutoNum type="arabicPeriod"/>
            </a:pPr>
            <a:endParaRPr lang="uk-UA" sz="2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16388" name="Picture 8" descr="agend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4488" y="3373438"/>
            <a:ext cx="3405187" cy="32829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79463" y="166688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Functional Testing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46051" y="849268"/>
            <a:ext cx="7948612" cy="3409950"/>
          </a:xfrm>
        </p:spPr>
        <p:txBody>
          <a:bodyPr>
            <a:normAutofit/>
          </a:bodyPr>
          <a:lstStyle/>
          <a:p>
            <a:pPr marL="427038" indent="-381000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Вимога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 створити нове опитування, щоб дослідити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   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його результати.</a:t>
            </a:r>
          </a:p>
          <a:p>
            <a:pPr marL="427038" indent="-381000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Функціонального тестування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Перейти на сторінку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додатку 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Get started now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Poll Question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 полі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“Заголовок”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вказати назву опитування;</a:t>
            </a:r>
          </a:p>
          <a:p>
            <a:pPr marL="427038" indent="-381000">
              <a:lnSpc>
                <a:spcPct val="9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вікні,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Answer choices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вибрати </a:t>
            </a:r>
            <a:r>
              <a:rPr lang="uk-UA" sz="1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варінти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відповідей;</a:t>
            </a:r>
            <a:endParaRPr lang="uk-UA" sz="1600" dirty="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marL="427038" indent="-381000">
              <a:lnSpc>
                <a:spcPct val="9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save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  <a:endParaRPr lang="en-US" sz="1600" dirty="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 marL="427038" indent="-381000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створено нове опитування.</a:t>
            </a:r>
          </a:p>
          <a:p>
            <a:pPr marL="427038" indent="-381000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створено нове опитування.</a:t>
            </a:r>
          </a:p>
          <a:p>
            <a:pPr marL="427038" indent="-3810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uk-UA" sz="16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50513" r="8333" b="14743"/>
          <a:stretch/>
        </p:blipFill>
        <p:spPr>
          <a:xfrm>
            <a:off x="3016520" y="4297862"/>
            <a:ext cx="5874257" cy="241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1945" t="11282" r="32500" b="64103"/>
          <a:stretch/>
        </p:blipFill>
        <p:spPr>
          <a:xfrm>
            <a:off x="127811" y="4477862"/>
            <a:ext cx="2736000" cy="20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839788" y="265113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Smoke testing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09538" y="1195387"/>
            <a:ext cx="8545512" cy="2271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Вимога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 завантажувати сторінку сервісу онлайн-опитувань, входити та виходити з нього за бажанням в будь-який момент.</a:t>
            </a:r>
          </a:p>
          <a:p>
            <a:pPr>
              <a:buFont typeface="Wingdings" pitchFamily="2" charset="2"/>
              <a:buNone/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Димового тестування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</a:p>
          <a:p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 адресному рядку браузера відкрити 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URL: </a:t>
            </a:r>
            <a:r>
              <a:rPr lang="en-US" sz="18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https://kwiksurveys.com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buNone/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завантажено початкову сторінку в </a:t>
            </a:r>
            <a:r>
              <a:rPr lang="en-US" sz="1800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en-US" sz="18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завантажено початкову сторінку.</a:t>
            </a:r>
          </a:p>
        </p:txBody>
      </p:sp>
      <p:pic>
        <p:nvPicPr>
          <p:cNvPr id="18437" name="Picture 8" descr="Результат пошуку зображень за запитом &quot;smoke testing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8" y="3919538"/>
            <a:ext cx="1905000" cy="17811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1923" r="2436" b="33718"/>
          <a:stretch/>
        </p:blipFill>
        <p:spPr>
          <a:xfrm>
            <a:off x="2493183" y="3581400"/>
            <a:ext cx="6358717" cy="31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731838" y="165100"/>
            <a:ext cx="7315200" cy="1154113"/>
          </a:xfrm>
        </p:spPr>
        <p:txBody>
          <a:bodyPr/>
          <a:lstStyle/>
          <a:p>
            <a:pPr eaLnBrk="1" hangingPunct="1">
              <a:defRPr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Продовження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Smoke testing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66713" y="1319213"/>
            <a:ext cx="8045450" cy="3308350"/>
          </a:xfrm>
        </p:spPr>
        <p:txBody>
          <a:bodyPr/>
          <a:lstStyle/>
          <a:p>
            <a:pPr marL="274638" indent="-228600">
              <a:lnSpc>
                <a:spcPct val="8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початковій сторінці сервісу натиснути кнопку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Log in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274638" indent="-228600">
              <a:lnSpc>
                <a:spcPct val="8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 вікні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Log in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заповнити поля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“Введіть 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Email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і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“Введіть 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pas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274638" indent="-228600">
              <a:lnSpc>
                <a:spcPct val="80000"/>
              </a:lnSpc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Log-in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274638" indent="-228600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здійснено перехід на сторінку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uk-UA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Мои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опросы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 marL="274638" indent="-228600">
              <a:lnSpc>
                <a:spcPct val="80000"/>
              </a:lnSpc>
              <a:buFont typeface="Wingdings" pitchFamily="2" charset="2"/>
              <a:buNone/>
            </a:pP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здійснено перехід на сторінку 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uk-UA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Мои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1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опросы</a:t>
            </a:r>
            <a:r>
              <a:rPr lang="uk-UA" sz="1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 marL="274638" indent="-228600"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18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4444" t="9743" r="2916" b="67180"/>
          <a:stretch/>
        </p:blipFill>
        <p:spPr>
          <a:xfrm>
            <a:off x="5835650" y="3973513"/>
            <a:ext cx="2984500" cy="2286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10384" r="139" b="48205"/>
          <a:stretch/>
        </p:blipFill>
        <p:spPr>
          <a:xfrm>
            <a:off x="677862" y="3557100"/>
            <a:ext cx="4678850" cy="2869100"/>
          </a:xfrm>
          <a:prstGeom prst="rect">
            <a:avLst/>
          </a:prstGeom>
        </p:spPr>
      </p:pic>
      <p:sp>
        <p:nvSpPr>
          <p:cNvPr id="11" name="Выгнутая вниз стрелка 10"/>
          <p:cNvSpPr>
            <a:spLocks noChangeArrowheads="1"/>
          </p:cNvSpPr>
          <p:nvPr/>
        </p:nvSpPr>
        <p:spPr bwMode="auto">
          <a:xfrm flipH="1">
            <a:off x="4389438" y="5380037"/>
            <a:ext cx="2878138" cy="1135063"/>
          </a:xfrm>
          <a:prstGeom prst="curvedUpArrow">
            <a:avLst>
              <a:gd name="adj1" fmla="val 23819"/>
              <a:gd name="adj2" fmla="val 47626"/>
              <a:gd name="adj3" fmla="val 25000"/>
            </a:avLst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uk-UA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08025" y="153988"/>
            <a:ext cx="7315200" cy="1154112"/>
          </a:xfrm>
        </p:spPr>
        <p:txBody>
          <a:bodyPr/>
          <a:lstStyle/>
          <a:p>
            <a:pPr eaLnBrk="1" hangingPunct="1">
              <a:defRPr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Продовження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Smoke testing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534988" y="1489075"/>
            <a:ext cx="8108950" cy="2211388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сторінці </a:t>
            </a:r>
            <a:r>
              <a:rPr lang="uk-UA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 випадному списку обрати та натиснути на пункт </a:t>
            </a:r>
            <a:r>
              <a:rPr lang="uk-UA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Log </a:t>
            </a:r>
            <a:r>
              <a:rPr lang="en-US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uot</a:t>
            </a:r>
            <a:r>
              <a:rPr lang="uk-UA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Очікуваний результат:</a:t>
            </a:r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буде здійснено перехід на головну сторінку.</a:t>
            </a:r>
          </a:p>
          <a:p>
            <a:pPr>
              <a:buFont typeface="Wingdings" pitchFamily="2" charset="2"/>
              <a:buNone/>
            </a:pPr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успішно здійснено перехід на головну сторінку.</a:t>
            </a:r>
          </a:p>
        </p:txBody>
      </p:sp>
      <p:sp>
        <p:nvSpPr>
          <p:cNvPr id="20483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38F1D6E-C3B2-49E1-A660-CB023A08D007}" type="slidenum">
              <a:rPr lang="en-US" sz="1200">
                <a:latin typeface="Times New Roman" pitchFamily="18" charset="0"/>
              </a:rPr>
              <a:pPr algn="r"/>
              <a:t>7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21923" r="2436" b="33718"/>
          <a:stretch/>
        </p:blipFill>
        <p:spPr>
          <a:xfrm>
            <a:off x="568500" y="3881438"/>
            <a:ext cx="5335471" cy="262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0385" r="68889" b="47564"/>
          <a:stretch/>
        </p:blipFill>
        <p:spPr>
          <a:xfrm>
            <a:off x="6449219" y="3352800"/>
            <a:ext cx="2311032" cy="33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755650" y="288925"/>
            <a:ext cx="7315200" cy="115411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UI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68288" y="1311274"/>
            <a:ext cx="8875712" cy="21367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Вимога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хочу, щоб сторінка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 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та всі її компоненти графічного інтерфейсу були робочими та привабливими зовні.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Нефункціонального тестування: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UI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endParaRPr lang="uk-UA" sz="16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Перевірити зовнішній вигляд сторінки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її компонентів;</a:t>
            </a:r>
          </a:p>
          <a:p>
            <a:pPr>
              <a:lnSpc>
                <a:spcPct val="9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Перевірити всі компоненти сторінки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на справність;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сторінка та всі її компоненти будуть робочі та привабливі зовні.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сторінка та всі її компоненти є робочими та привабливими зовні.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4102" b="6538"/>
          <a:stretch/>
        </p:blipFill>
        <p:spPr>
          <a:xfrm>
            <a:off x="2058850" y="3477320"/>
            <a:ext cx="6012000" cy="32663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8" y="4040187"/>
            <a:ext cx="1719943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361950" y="294481"/>
            <a:ext cx="7315200" cy="115411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Non-functional testing: Performance</a:t>
            </a:r>
            <a:endParaRPr lang="uk-UA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646113" y="1673225"/>
            <a:ext cx="8339137" cy="30003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Вимога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Як користувач, я хочу щоб система реагувала менш, ніж за 7 секунд після натискання кнопки</a:t>
            </a:r>
            <a:r>
              <a:rPr lang="uk-UA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 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сторінці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“</a:t>
            </a:r>
            <a:r>
              <a:rPr lang="en-US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при створенні нового опитування.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Процедура Нефункціонального тестування: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Performance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:</a:t>
            </a:r>
            <a:endParaRPr lang="uk-UA" sz="1600" dirty="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Перейти на сторінку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додатку </a:t>
            </a:r>
            <a:r>
              <a:rPr lang="en-US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Натиснути кнопку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get started now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Увімкнути синхронно з натисненням кнопки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new 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 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секундомір;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Очікуваний результат: 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кнопка система реагуватиме і відкриватиме нове вікно менше 7-ми секунд при натисканні кнопки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new 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на сторінці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Отриманий результат: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при створенні нового опитування після натискання кнопки 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new poll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 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на сторінці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“</a:t>
            </a:r>
            <a:r>
              <a:rPr lang="en-US" sz="16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kwiksurveys</a:t>
            </a:r>
            <a:r>
              <a:rPr lang="uk-UA" sz="16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 система відкрила нове вікно приблизно за 5 секунд. Тому продуктивність програми є хорошою, але не найкращою.</a:t>
            </a:r>
          </a:p>
        </p:txBody>
      </p:sp>
      <p:sp>
        <p:nvSpPr>
          <p:cNvPr id="22532" name="AutoShape 6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3" name="AutoShape 8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4" name="AutoShape 10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5" name="AutoShape 12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6" name="AutoShape 14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7" name="AutoShape 16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8" name="AutoShape 18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39" name="AutoShape 20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0" name="AutoShape 22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1" name="AutoShape 24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2" name="AutoShape 26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3" name="AutoShape 28" descr="Z"/>
          <p:cNvSpPr>
            <a:spLocks noChangeAspect="1" noChangeArrowheads="1"/>
          </p:cNvSpPr>
          <p:nvPr/>
        </p:nvSpPr>
        <p:spPr bwMode="auto">
          <a:xfrm>
            <a:off x="2882900" y="50498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pic>
        <p:nvPicPr>
          <p:cNvPr id="22544" name="Picture 30" descr="Результат пошуку зображень за запитом &quot;performance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4598988"/>
            <a:ext cx="2438400" cy="18764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2545" name="AutoShape 32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6" name="AutoShape 34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7" name="AutoShape 36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8" name="AutoShape 38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49" name="AutoShape 40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0" name="AutoShape 42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1" name="AutoShape 44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2" name="AutoShape 46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3" name="AutoShape 48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4" name="AutoShape 50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5" name="AutoShape 52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6" name="AutoShape 54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7" name="AutoShape 56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8" name="AutoShape 58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59" name="AutoShape 60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0" name="AutoShape 62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1" name="AutoShape 64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2" name="AutoShape 66" descr="Результат пошуку зображень за запитом &quot;секундомер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3" name="AutoShape 68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2565" name="AutoShape 37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496</TotalTime>
  <Words>126</Words>
  <Application>Microsoft Office PowerPoint</Application>
  <PresentationFormat>Экран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 Light</vt:lpstr>
      <vt:lpstr>Cambria</vt:lpstr>
      <vt:lpstr>Century Gothic</vt:lpstr>
      <vt:lpstr>Times New Roman</vt:lpstr>
      <vt:lpstr>Wingdings</vt:lpstr>
      <vt:lpstr>Wingdings 3</vt:lpstr>
      <vt:lpstr>Ион</vt:lpstr>
      <vt:lpstr>Тестування додатку kwiksurveys</vt:lpstr>
      <vt:lpstr>Завдання:</vt:lpstr>
      <vt:lpstr>План(Agenda)</vt:lpstr>
      <vt:lpstr>Functional Testing</vt:lpstr>
      <vt:lpstr>Smoke testing</vt:lpstr>
      <vt:lpstr>Продовження Smoke testing </vt:lpstr>
      <vt:lpstr>Продовження Smoke testing</vt:lpstr>
      <vt:lpstr>Non-functional testing: UI</vt:lpstr>
      <vt:lpstr>Non-functional testing: Performance</vt:lpstr>
      <vt:lpstr>Non-functional testing: Load</vt:lpstr>
      <vt:lpstr>Non-functional testing: Stress</vt:lpstr>
      <vt:lpstr>Localization</vt:lpstr>
      <vt:lpstr>Positive testing</vt:lpstr>
      <vt:lpstr>Negative testing</vt:lpstr>
      <vt:lpstr>Висновки</vt:lpstr>
      <vt:lpstr>Дякую всім за увагу!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Майя Лунів</cp:lastModifiedBy>
  <cp:revision>34</cp:revision>
  <dcterms:created xsi:type="dcterms:W3CDTF">2014-09-16T21:39:03Z</dcterms:created>
  <dcterms:modified xsi:type="dcterms:W3CDTF">2016-05-26T06:48:16Z</dcterms:modified>
</cp:coreProperties>
</file>