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715000" type="screen16x10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51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DD2AE37-CF9D-4CE2-94D9-2C349851C60B}" type="datetimeFigureOut">
              <a:rPr lang="uk-UA"/>
              <a:pPr>
                <a:defRPr/>
              </a:pPr>
              <a:t>14.04.2016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smtClean="0"/>
              <a:t>Зразок тексту</a:t>
            </a:r>
          </a:p>
          <a:p>
            <a:pPr lvl="1"/>
            <a:r>
              <a:rPr lang="uk-UA" noProof="0" smtClean="0"/>
              <a:t>Другий рівень</a:t>
            </a:r>
          </a:p>
          <a:p>
            <a:pPr lvl="2"/>
            <a:r>
              <a:rPr lang="uk-UA" noProof="0" smtClean="0"/>
              <a:t>Третій рівень</a:t>
            </a:r>
          </a:p>
          <a:p>
            <a:pPr lvl="3"/>
            <a:r>
              <a:rPr lang="uk-UA" noProof="0" smtClean="0"/>
              <a:t>Четвертий рівень</a:t>
            </a:r>
          </a:p>
          <a:p>
            <a:pPr lvl="4"/>
            <a:r>
              <a:rPr lang="uk-UA" noProof="0" smtClean="0"/>
              <a:t>П'ятий рівень</a:t>
            </a:r>
            <a:endParaRPr lang="uk-UA" noProof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736E67-2FB8-4CB9-AA29-89279245732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0483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C774A2-BB3F-4DF4-B2F7-5C4FAA14CA5D}" type="slidenum">
              <a:rPr lang="uk-U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uk-UA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2531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9E4B7E-CE6E-43ED-8E57-C309143E566C}" type="slidenum">
              <a:rPr lang="uk-U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uk-UA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4579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42B5AA-124C-4FF7-BCDD-D5789FD5A062}" type="slidenum">
              <a:rPr lang="uk-U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uk-UA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6627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DAADB5-F9B2-47AC-BE59-8690CF6CF745}" type="slidenum">
              <a:rPr lang="uk-U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uk-UA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8675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22798D-D4DF-448E-8142-8FFAFC554C57}" type="slidenum">
              <a:rPr lang="uk-U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uk-UA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0723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7EB3B4-9EB8-4C10-AA3D-31C03426986A}" type="slidenum">
              <a:rPr lang="uk-U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uk-UA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BA63C3-48B5-490C-9061-33A83F30529C}" type="slidenum">
              <a:rPr lang="uk-U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uk-UA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828800" y="2546350"/>
            <a:ext cx="457200" cy="1035050"/>
          </a:xfrm>
          <a:prstGeom prst="rect">
            <a:avLst/>
          </a:prstGeom>
          <a:noFill/>
        </p:spPr>
        <p:txBody>
          <a:bodyPr lIns="0" tIns="9144" rIns="0" bIns="9144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016000"/>
            <a:ext cx="7543800" cy="1793875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812909"/>
            <a:ext cx="6172200" cy="571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64637-4E44-4C48-8BCF-97453FDC7F81}" type="datetimeFigureOut">
              <a:rPr lang="uk-UA"/>
              <a:pPr>
                <a:defRPr/>
              </a:pPr>
              <a:t>14.04.2016</a:t>
            </a:fld>
            <a:endParaRPr lang="uk-UA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DF63A-2AA9-4AF4-A149-09E95260951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71501"/>
            <a:ext cx="5791200" cy="2920999"/>
          </a:xfrm>
        </p:spPr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B6CCC-3F39-4992-A6CE-C49D27BEBBF8}" type="datetimeFigureOut">
              <a:rPr lang="uk-UA"/>
              <a:pPr>
                <a:defRPr/>
              </a:pPr>
              <a:t>14.04.2016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60530-27C0-4EB7-966D-1FDA5F21B7E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508001"/>
            <a:ext cx="2133600" cy="4318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71501"/>
            <a:ext cx="5029200" cy="3810000"/>
          </a:xfrm>
        </p:spPr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039F5-CD70-4138-916E-B14290C28622}" type="datetimeFigureOut">
              <a:rPr lang="uk-UA"/>
              <a:pPr>
                <a:defRPr/>
              </a:pPr>
              <a:t>14.04.2016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0F189-679D-4F65-88C6-2580298E2AE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E6946-DBEC-4DFC-81A8-EEBAD9B63679}" type="datetimeFigureOut">
              <a:rPr lang="uk-UA"/>
              <a:pPr>
                <a:defRPr/>
              </a:pPr>
              <a:t>14.04.2016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C2A6-94C8-4CE7-81C2-6F885E37D7A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/>
        </p:nvSpPr>
        <p:spPr>
          <a:xfrm>
            <a:off x="4267200" y="3395663"/>
            <a:ext cx="457200" cy="10160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556140"/>
            <a:ext cx="3733800" cy="6096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587500"/>
            <a:ext cx="6035040" cy="1958340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5C3E2-A27B-45BA-86BF-EC2CC56E131A}" type="datetimeFigureOut">
              <a:rPr lang="uk-UA"/>
              <a:pPr>
                <a:defRPr/>
              </a:pPr>
              <a:t>14.04.2016</a:t>
            </a:fld>
            <a:endParaRPr lang="uk-UA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9BDA-3CCF-4B75-8971-CC2485DF2560}" type="slidenum">
              <a:rPr lang="uk-UA"/>
              <a:pPr>
                <a:defRPr/>
              </a:pPr>
              <a:t>‹#›</a:t>
            </a:fld>
            <a:endParaRPr lang="uk-UA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548640"/>
            <a:ext cx="3273552" cy="28575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548640"/>
            <a:ext cx="3273552" cy="2860146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2134E-F939-4FBD-8AB0-9DCA71DF32D1}" type="datetimeFigureOut">
              <a:rPr lang="uk-UA"/>
              <a:pPr>
                <a:defRPr/>
              </a:pPr>
              <a:t>14.04.2016</a:t>
            </a:fld>
            <a:endParaRPr lang="uk-U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1C0D9-8D5B-4068-A296-A6E3B3CFBE6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1057275" y="433388"/>
            <a:ext cx="457200" cy="9239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4779963" y="433388"/>
            <a:ext cx="457200" cy="9239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551647"/>
            <a:ext cx="3273552" cy="533135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143000"/>
            <a:ext cx="3276600" cy="2286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551647"/>
            <a:ext cx="3273552" cy="533135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143000"/>
            <a:ext cx="3273552" cy="2286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8DDF6-6CE6-4577-A0DA-E1ACEC15BB09}" type="datetimeFigureOut">
              <a:rPr lang="uk-UA"/>
              <a:pPr>
                <a:defRPr/>
              </a:pPr>
              <a:t>14.04.2016</a:t>
            </a:fld>
            <a:endParaRPr lang="uk-UA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8EEAF-A62A-450A-9270-734910DF8583}" type="slidenum">
              <a:rPr lang="uk-UA"/>
              <a:pPr>
                <a:defRPr/>
              </a:pPr>
              <a:t>‹#›</a:t>
            </a:fld>
            <a:endParaRPr lang="uk-UA"/>
          </a:p>
        </p:txBody>
      </p:sp>
      <p:sp>
        <p:nvSpPr>
          <p:cNvPr id="11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CD66B-72B3-46B5-9B2C-9134F5E4CF18}" type="datetimeFigureOut">
              <a:rPr lang="uk-UA"/>
              <a:pPr>
                <a:defRPr/>
              </a:pPr>
              <a:t>14.04.2016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92442-53FD-4E2E-A152-9DAD61CFE8D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B6D81-40BC-49FB-84D0-D5BA0C7D1543}" type="datetimeFigureOut">
              <a:rPr lang="uk-UA"/>
              <a:pPr>
                <a:defRPr/>
              </a:pPr>
              <a:t>14.04.2016</a:t>
            </a:fld>
            <a:endParaRPr lang="uk-U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A423A-B112-4896-8F42-9FCB10376CB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329238" y="1479550"/>
            <a:ext cx="457200" cy="12303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1"/>
            <a:ext cx="4343400" cy="28575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71501"/>
            <a:ext cx="2590800" cy="2857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6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8E586-EDC2-47E1-90AC-82CA07528EDB}" type="datetimeFigureOut">
              <a:rPr lang="uk-UA"/>
              <a:pPr>
                <a:defRPr/>
              </a:pPr>
              <a:t>14.04.2016</a:t>
            </a:fld>
            <a:endParaRPr lang="uk-UA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312A5-9B80-4324-9710-D5ECB6DAB104}" type="slidenum">
              <a:rPr lang="uk-UA"/>
              <a:pPr>
                <a:defRPr/>
              </a:pPr>
              <a:t>‹#›</a:t>
            </a:fld>
            <a:endParaRPr lang="uk-UA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2435225" y="2776538"/>
            <a:ext cx="457200" cy="9223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510646"/>
            <a:ext cx="6705600" cy="212248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uk-UA" noProof="0" smtClean="0"/>
              <a:t>Клацніть піктограму, щоб додати зображення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877539"/>
            <a:ext cx="5029200" cy="6006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C158C-89B9-400C-9CEB-F7A072B3837A}" type="datetimeFigureOut">
              <a:rPr lang="uk-UA"/>
              <a:pPr>
                <a:defRPr/>
              </a:pPr>
              <a:t>14.04.2016</a:t>
            </a:fld>
            <a:endParaRPr lang="uk-UA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FFD74-A979-46CB-B5DC-44EEE7F93C50}" type="slidenum">
              <a:rPr lang="uk-UA"/>
              <a:pPr>
                <a:defRPr/>
              </a:pPr>
              <a:t>‹#›</a:t>
            </a:fld>
            <a:endParaRPr lang="uk-UA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865367"/>
            <a:ext cx="7240620" cy="475582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187329" y="598191"/>
            <a:ext cx="4615393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97379"/>
            <a:ext cx="6479362" cy="396229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875" y="406400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71500"/>
            <a:ext cx="60960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5129213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alpha val="6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193356AD-ACA2-4EE2-B6CF-503E619CD8EB}" type="datetimeFigureOut">
              <a:rPr lang="uk-UA"/>
              <a:pPr>
                <a:defRPr/>
              </a:pPr>
              <a:t>14.04.2016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325" y="5129213"/>
            <a:ext cx="45720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alpha val="6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325" y="4868863"/>
            <a:ext cx="2133600" cy="2540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alpha val="6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952727B8-50D6-4C39-B02D-29B32EDB110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74" r:id="rId5"/>
    <p:sldLayoutId id="2147483669" r:id="rId6"/>
    <p:sldLayoutId id="2147483668" r:id="rId7"/>
    <p:sldLayoutId id="2147483675" r:id="rId8"/>
    <p:sldLayoutId id="2147483676" r:id="rId9"/>
    <p:sldLayoutId id="2147483667" r:id="rId10"/>
    <p:sldLayoutId id="214748366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55588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9763" indent="-255588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5588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4650" indent="-255588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7875" y="1016000"/>
            <a:ext cx="7543800" cy="1793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Розгалуження в СКВ </a:t>
            </a:r>
            <a:r>
              <a:rPr lang="en-US" dirty="0" err="1" smtClean="0"/>
              <a:t>Git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133600" y="2813050"/>
            <a:ext cx="6172200" cy="571500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Виконав студент групи ПІ-13-1 Крижанівський Марко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5715000" y="571500"/>
            <a:ext cx="2590800" cy="2857500"/>
          </a:xfrm>
        </p:spPr>
        <p:txBody>
          <a:bodyPr/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Переходимо в гілку </a:t>
            </a:r>
            <a:r>
              <a:rPr lang="en-US" dirty="0" smtClean="0"/>
              <a:t>master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Змінюємо вміст файлу </a:t>
            </a:r>
            <a:r>
              <a:rPr lang="en-US" dirty="0" smtClean="0"/>
              <a:t>octoCat.txt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err="1" smtClean="0"/>
              <a:t>Комітимо</a:t>
            </a:r>
            <a:r>
              <a:rPr lang="uk-UA" dirty="0" smtClean="0"/>
              <a:t> зміну файлу </a:t>
            </a:r>
            <a:r>
              <a:rPr lang="en-US" dirty="0" smtClean="0"/>
              <a:t>octoCat.txt</a:t>
            </a:r>
            <a:endParaRPr lang="uk-UA" dirty="0" smtClean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Перейменовуємо файл </a:t>
            </a:r>
            <a:r>
              <a:rPr lang="en-US" dirty="0" smtClean="0"/>
              <a:t>octoPet3.txt</a:t>
            </a:r>
            <a:endParaRPr lang="uk-UA" dirty="0" smtClean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err="1" smtClean="0"/>
              <a:t>Комітимо</a:t>
            </a:r>
            <a:r>
              <a:rPr lang="uk-UA" dirty="0" smtClean="0"/>
              <a:t> зміну файлу </a:t>
            </a:r>
            <a:r>
              <a:rPr lang="en-US" dirty="0" smtClean="0"/>
              <a:t>octoPet3txt</a:t>
            </a:r>
            <a:endParaRPr lang="uk-UA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err="1" smtClean="0"/>
              <a:t>Коміти</a:t>
            </a:r>
            <a:r>
              <a:rPr lang="uk-UA" dirty="0" smtClean="0"/>
              <a:t> : № 9, 10</a:t>
            </a:r>
            <a:endParaRPr lang="uk-UA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8" y="896938"/>
            <a:ext cx="52228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288" y="1273175"/>
            <a:ext cx="5222875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1288" y="2109788"/>
            <a:ext cx="5222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125" y="2259013"/>
            <a:ext cx="525303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55" name="Полотно 12"/>
          <p:cNvGrpSpPr>
            <a:grpSpLocks/>
          </p:cNvGrpSpPr>
          <p:nvPr/>
        </p:nvGrpSpPr>
        <p:grpSpPr bwMode="auto">
          <a:xfrm>
            <a:off x="5724525" y="3144838"/>
            <a:ext cx="2862263" cy="2201862"/>
            <a:chOff x="0" y="0"/>
            <a:chExt cx="3305175" cy="4362450"/>
          </a:xfrm>
        </p:grpSpPr>
        <p:sp>
          <p:nvSpPr>
            <p:cNvPr id="27657" name="Прямокутник 12"/>
            <p:cNvSpPr>
              <a:spLocks noChangeArrowheads="1"/>
            </p:cNvSpPr>
            <p:nvPr/>
          </p:nvSpPr>
          <p:spPr bwMode="auto">
            <a:xfrm>
              <a:off x="0" y="0"/>
              <a:ext cx="3305175" cy="436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2524252" y="849215"/>
              <a:ext cx="742426" cy="43089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C8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2524252" y="1440521"/>
              <a:ext cx="742426" cy="427753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C7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18" name="Пряма зі стрілкою 17"/>
            <p:cNvCxnSpPr>
              <a:stCxn id="15" idx="4"/>
              <a:endCxn id="16" idx="0"/>
            </p:cNvCxnSpPr>
            <p:nvPr/>
          </p:nvCxnSpPr>
          <p:spPr>
            <a:xfrm>
              <a:off x="2896381" y="1280113"/>
              <a:ext cx="0" cy="160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1666336" y="849215"/>
              <a:ext cx="742426" cy="43089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C6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1666336" y="1440521"/>
              <a:ext cx="742426" cy="43089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C5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666336" y="2031826"/>
              <a:ext cx="742426" cy="427753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 dirty="0">
                  <a:latin typeface="Times New Roman"/>
                  <a:ea typeface="Times New Roman"/>
                </a:rPr>
                <a:t> </a:t>
              </a:r>
              <a:r>
                <a:rPr lang="en-US" sz="900" dirty="0">
                  <a:latin typeface="Times New Roman"/>
                  <a:ea typeface="Times New Roman"/>
                </a:rPr>
                <a:t>C4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cxnSp>
          <p:nvCxnSpPr>
            <p:cNvPr id="22" name="Пряма зі стрілкою 21"/>
            <p:cNvCxnSpPr/>
            <p:nvPr/>
          </p:nvCxnSpPr>
          <p:spPr>
            <a:xfrm flipH="1">
              <a:off x="2036633" y="1280113"/>
              <a:ext cx="0" cy="160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 зі стрілкою 22"/>
            <p:cNvCxnSpPr/>
            <p:nvPr/>
          </p:nvCxnSpPr>
          <p:spPr>
            <a:xfrm>
              <a:off x="2036633" y="1871418"/>
              <a:ext cx="0" cy="160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Овал 23"/>
            <p:cNvSpPr/>
            <p:nvPr/>
          </p:nvSpPr>
          <p:spPr>
            <a:xfrm>
              <a:off x="751593" y="1468827"/>
              <a:ext cx="742427" cy="430899"/>
            </a:xfrm>
            <a:prstGeom prst="ellips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 dirty="0">
                  <a:latin typeface="Times New Roman"/>
                  <a:ea typeface="Times New Roman"/>
                </a:rPr>
                <a:t>C10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751593" y="2060133"/>
              <a:ext cx="742427" cy="427753"/>
            </a:xfrm>
            <a:prstGeom prst="ellips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C9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26" name="Овал 25"/>
            <p:cNvSpPr/>
            <p:nvPr/>
          </p:nvSpPr>
          <p:spPr>
            <a:xfrm>
              <a:off x="751593" y="2651438"/>
              <a:ext cx="742427" cy="427753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C3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27" name="Пряма зі стрілкою 26"/>
            <p:cNvCxnSpPr/>
            <p:nvPr/>
          </p:nvCxnSpPr>
          <p:spPr>
            <a:xfrm flipH="1">
              <a:off x="1123723" y="1899726"/>
              <a:ext cx="0" cy="1604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 зі стрілкою 27"/>
            <p:cNvCxnSpPr/>
            <p:nvPr/>
          </p:nvCxnSpPr>
          <p:spPr>
            <a:xfrm>
              <a:off x="1123723" y="2487886"/>
              <a:ext cx="0" cy="1635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751593" y="3258471"/>
              <a:ext cx="742427" cy="43089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751593" y="3849777"/>
              <a:ext cx="742427" cy="43089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C0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31" name="Пряма зі стрілкою 30"/>
            <p:cNvCxnSpPr/>
            <p:nvPr/>
          </p:nvCxnSpPr>
          <p:spPr>
            <a:xfrm flipH="1">
              <a:off x="1123723" y="3689368"/>
              <a:ext cx="0" cy="160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 зі стрілкою 31"/>
            <p:cNvCxnSpPr>
              <a:stCxn id="26" idx="4"/>
              <a:endCxn id="29" idx="0"/>
            </p:cNvCxnSpPr>
            <p:nvPr/>
          </p:nvCxnSpPr>
          <p:spPr>
            <a:xfrm>
              <a:off x="1123723" y="3079191"/>
              <a:ext cx="0" cy="1792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Овал 32"/>
            <p:cNvSpPr/>
            <p:nvPr/>
          </p:nvSpPr>
          <p:spPr>
            <a:xfrm>
              <a:off x="1666336" y="2632567"/>
              <a:ext cx="742426" cy="427753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C2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34" name="Пряма зі стрілкою 33"/>
            <p:cNvCxnSpPr/>
            <p:nvPr/>
          </p:nvCxnSpPr>
          <p:spPr>
            <a:xfrm>
              <a:off x="2036633" y="2469014"/>
              <a:ext cx="0" cy="1635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 зі стрілкою 34"/>
            <p:cNvCxnSpPr>
              <a:stCxn id="33" idx="4"/>
              <a:endCxn id="29" idx="6"/>
            </p:cNvCxnSpPr>
            <p:nvPr/>
          </p:nvCxnSpPr>
          <p:spPr>
            <a:xfrm flipH="1">
              <a:off x="1494020" y="3060320"/>
              <a:ext cx="542613" cy="4151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 зі стрілкою 35"/>
            <p:cNvCxnSpPr>
              <a:stCxn id="16" idx="4"/>
              <a:endCxn id="21" idx="6"/>
            </p:cNvCxnSpPr>
            <p:nvPr/>
          </p:nvCxnSpPr>
          <p:spPr>
            <a:xfrm flipH="1">
              <a:off x="2408763" y="1868274"/>
              <a:ext cx="487619" cy="3774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Прямокутник 36"/>
            <p:cNvSpPr/>
            <p:nvPr/>
          </p:nvSpPr>
          <p:spPr>
            <a:xfrm>
              <a:off x="839584" y="1166884"/>
              <a:ext cx="654436" cy="23903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master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38" name="Прямокутник 37"/>
            <p:cNvSpPr/>
            <p:nvPr/>
          </p:nvSpPr>
          <p:spPr>
            <a:xfrm>
              <a:off x="1695667" y="575578"/>
              <a:ext cx="654435" cy="23903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Iss91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39" name="Прямокутник 38"/>
            <p:cNvSpPr/>
            <p:nvPr/>
          </p:nvSpPr>
          <p:spPr>
            <a:xfrm>
              <a:off x="2606743" y="405735"/>
              <a:ext cx="654436" cy="242185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 dirty="0">
                  <a:latin typeface="Times New Roman"/>
                  <a:ea typeface="Times New Roman"/>
                </a:rPr>
                <a:t>Iss91v2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27656" name="TextBox 39"/>
          <p:cNvSpPr txBox="1">
            <a:spLocks noChangeArrowheads="1"/>
          </p:cNvSpPr>
          <p:nvPr/>
        </p:nvSpPr>
        <p:spPr bwMode="auto">
          <a:xfrm>
            <a:off x="6729413" y="5330825"/>
            <a:ext cx="2074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1400">
                <a:latin typeface="Palatino Linotype" pitchFamily="18" charset="0"/>
              </a:rPr>
              <a:t>Поточна схема комітів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5715000" y="571500"/>
            <a:ext cx="2590800" cy="2857500"/>
          </a:xfrm>
        </p:spPr>
        <p:txBody>
          <a:bodyPr/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Переходимо в гілку </a:t>
            </a:r>
            <a:r>
              <a:rPr lang="en-US" dirty="0" smtClean="0"/>
              <a:t>iss91v2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Переміщаємо файл </a:t>
            </a:r>
            <a:r>
              <a:rPr lang="en-US" dirty="0" smtClean="0"/>
              <a:t>octoPet4.txt</a:t>
            </a:r>
            <a:r>
              <a:rPr lang="uk-UA" dirty="0" smtClean="0"/>
              <a:t> в папку </a:t>
            </a:r>
            <a:r>
              <a:rPr lang="en-US" dirty="0" err="1" smtClean="0"/>
              <a:t>UnnamedPets</a:t>
            </a:r>
            <a:endParaRPr lang="uk-UA" dirty="0" smtClean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en-US" dirty="0" smtClean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err="1" smtClean="0"/>
              <a:t>Коміт</a:t>
            </a:r>
            <a:r>
              <a:rPr lang="uk-UA" dirty="0" smtClean="0"/>
              <a:t> № </a:t>
            </a:r>
            <a:r>
              <a:rPr lang="en-US" dirty="0" smtClean="0"/>
              <a:t>11</a:t>
            </a:r>
            <a:endParaRPr lang="uk-UA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" y="1374775"/>
            <a:ext cx="541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75" y="2092325"/>
            <a:ext cx="5410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701" name="Полотно 12"/>
          <p:cNvGrpSpPr>
            <a:grpSpLocks/>
          </p:cNvGrpSpPr>
          <p:nvPr/>
        </p:nvGrpSpPr>
        <p:grpSpPr bwMode="auto">
          <a:xfrm>
            <a:off x="5580063" y="2857500"/>
            <a:ext cx="2863850" cy="2203450"/>
            <a:chOff x="0" y="0"/>
            <a:chExt cx="3305175" cy="4362450"/>
          </a:xfrm>
        </p:grpSpPr>
        <p:sp>
          <p:nvSpPr>
            <p:cNvPr id="29703" name="Прямокутник 10"/>
            <p:cNvSpPr>
              <a:spLocks noChangeArrowheads="1"/>
            </p:cNvSpPr>
            <p:nvPr/>
          </p:nvSpPr>
          <p:spPr bwMode="auto">
            <a:xfrm>
              <a:off x="0" y="0"/>
              <a:ext cx="3305175" cy="436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2524685" y="260868"/>
              <a:ext cx="742015" cy="427445"/>
            </a:xfrm>
            <a:prstGeom prst="ellips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C11</a:t>
              </a:r>
              <a:endParaRPr lang="uk-UA" sz="1400">
                <a:latin typeface="Times New Roman"/>
                <a:ea typeface="Times New Roman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2524685" y="848603"/>
              <a:ext cx="742015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C8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2524685" y="1439483"/>
              <a:ext cx="742015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C7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15" name="Пряма зі стрілкою 14"/>
            <p:cNvCxnSpPr>
              <a:stCxn id="12" idx="4"/>
              <a:endCxn id="13" idx="0"/>
            </p:cNvCxnSpPr>
            <p:nvPr/>
          </p:nvCxnSpPr>
          <p:spPr>
            <a:xfrm flipH="1">
              <a:off x="2894776" y="688313"/>
              <a:ext cx="1832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 зі стрілкою 15"/>
            <p:cNvCxnSpPr>
              <a:stCxn id="13" idx="4"/>
              <a:endCxn id="14" idx="0"/>
            </p:cNvCxnSpPr>
            <p:nvPr/>
          </p:nvCxnSpPr>
          <p:spPr>
            <a:xfrm>
              <a:off x="2894776" y="1279192"/>
              <a:ext cx="0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1667245" y="851747"/>
              <a:ext cx="740183" cy="427445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C6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1667245" y="1442627"/>
              <a:ext cx="740183" cy="427445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C5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1667245" y="2030362"/>
              <a:ext cx="740183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 dirty="0">
                  <a:latin typeface="Times New Roman"/>
                  <a:ea typeface="Times New Roman"/>
                </a:rPr>
                <a:t> </a:t>
              </a:r>
              <a:r>
                <a:rPr lang="en-US" sz="900" dirty="0">
                  <a:latin typeface="Times New Roman"/>
                  <a:ea typeface="Times New Roman"/>
                </a:rPr>
                <a:t>C4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cxnSp>
          <p:nvCxnSpPr>
            <p:cNvPr id="20" name="Пряма зі стрілкою 19"/>
            <p:cNvCxnSpPr/>
            <p:nvPr/>
          </p:nvCxnSpPr>
          <p:spPr>
            <a:xfrm flipH="1">
              <a:off x="2037336" y="1279192"/>
              <a:ext cx="0" cy="163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 зі стрілкою 20"/>
            <p:cNvCxnSpPr/>
            <p:nvPr/>
          </p:nvCxnSpPr>
          <p:spPr>
            <a:xfrm>
              <a:off x="2037336" y="1870071"/>
              <a:ext cx="0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53008" y="1467771"/>
              <a:ext cx="740183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 dirty="0">
                  <a:latin typeface="Times New Roman"/>
                  <a:ea typeface="Times New Roman"/>
                </a:rPr>
                <a:t>C10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753008" y="2058650"/>
              <a:ext cx="740183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C9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753008" y="2649529"/>
              <a:ext cx="740183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C3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25" name="Пряма зі стрілкою 24"/>
            <p:cNvCxnSpPr/>
            <p:nvPr/>
          </p:nvCxnSpPr>
          <p:spPr>
            <a:xfrm flipH="1">
              <a:off x="1123099" y="1898357"/>
              <a:ext cx="0" cy="16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 зі стрілкою 25"/>
            <p:cNvCxnSpPr/>
            <p:nvPr/>
          </p:nvCxnSpPr>
          <p:spPr>
            <a:xfrm>
              <a:off x="1123099" y="2489237"/>
              <a:ext cx="0" cy="16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753008" y="3259267"/>
              <a:ext cx="740183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>
              <a:off x="753008" y="3850146"/>
              <a:ext cx="740183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C0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29" name="Пряма зі стрілкою 28"/>
            <p:cNvCxnSpPr/>
            <p:nvPr/>
          </p:nvCxnSpPr>
          <p:spPr>
            <a:xfrm flipH="1">
              <a:off x="1123099" y="3689853"/>
              <a:ext cx="0" cy="16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 зі стрілкою 32"/>
            <p:cNvCxnSpPr>
              <a:stCxn id="24" idx="4"/>
              <a:endCxn id="27" idx="0"/>
            </p:cNvCxnSpPr>
            <p:nvPr/>
          </p:nvCxnSpPr>
          <p:spPr>
            <a:xfrm>
              <a:off x="1123099" y="3080116"/>
              <a:ext cx="0" cy="1791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Овал 33"/>
            <p:cNvSpPr/>
            <p:nvPr/>
          </p:nvSpPr>
          <p:spPr>
            <a:xfrm>
              <a:off x="1667245" y="2630671"/>
              <a:ext cx="740183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C2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35" name="Пряма зі стрілкою 34"/>
            <p:cNvCxnSpPr/>
            <p:nvPr/>
          </p:nvCxnSpPr>
          <p:spPr>
            <a:xfrm>
              <a:off x="2037336" y="2470379"/>
              <a:ext cx="0" cy="16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 зі стрілкою 35"/>
            <p:cNvCxnSpPr>
              <a:stCxn id="34" idx="4"/>
              <a:endCxn id="27" idx="6"/>
            </p:cNvCxnSpPr>
            <p:nvPr/>
          </p:nvCxnSpPr>
          <p:spPr>
            <a:xfrm flipH="1">
              <a:off x="1493191" y="3061258"/>
              <a:ext cx="544145" cy="411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 зі стрілкою 36"/>
            <p:cNvCxnSpPr>
              <a:stCxn id="14" idx="4"/>
              <a:endCxn id="19" idx="6"/>
            </p:cNvCxnSpPr>
            <p:nvPr/>
          </p:nvCxnSpPr>
          <p:spPr>
            <a:xfrm flipH="1">
              <a:off x="2407428" y="1870071"/>
              <a:ext cx="487348" cy="377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Прямокутник 39"/>
            <p:cNvSpPr/>
            <p:nvPr/>
          </p:nvSpPr>
          <p:spPr>
            <a:xfrm>
              <a:off x="839119" y="1166045"/>
              <a:ext cx="654072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master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41" name="Прямокутник 40"/>
            <p:cNvSpPr/>
            <p:nvPr/>
          </p:nvSpPr>
          <p:spPr>
            <a:xfrm>
              <a:off x="1694726" y="575166"/>
              <a:ext cx="655905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Iss91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42" name="Прямокутник 41"/>
            <p:cNvSpPr/>
            <p:nvPr/>
          </p:nvSpPr>
          <p:spPr>
            <a:xfrm>
              <a:off x="2612627" y="0"/>
              <a:ext cx="654072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Iss91v2</a:t>
              </a:r>
              <a:endParaRPr lang="uk-UA" sz="1200">
                <a:latin typeface="Times New Roman"/>
                <a:ea typeface="Times New Roman"/>
              </a:endParaRPr>
            </a:p>
          </p:txBody>
        </p:sp>
      </p:grpSp>
      <p:sp>
        <p:nvSpPr>
          <p:cNvPr id="29702" name="TextBox 42"/>
          <p:cNvSpPr txBox="1">
            <a:spLocks noChangeArrowheads="1"/>
          </p:cNvSpPr>
          <p:nvPr/>
        </p:nvSpPr>
        <p:spPr bwMode="auto">
          <a:xfrm>
            <a:off x="6597650" y="5080000"/>
            <a:ext cx="2076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1400">
                <a:latin typeface="Palatino Linotype" pitchFamily="18" charset="0"/>
              </a:rPr>
              <a:t>Поточна схема комітів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5715000" y="571500"/>
            <a:ext cx="2590800" cy="2857500"/>
          </a:xfrm>
        </p:spPr>
        <p:txBody>
          <a:bodyPr/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Створюємо гілку </a:t>
            </a:r>
            <a:r>
              <a:rPr lang="en-US" dirty="0" err="1" smtClean="0"/>
              <a:t>dumbidea</a:t>
            </a:r>
            <a:endParaRPr lang="uk-UA" dirty="0" smtClean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Створюємо файл </a:t>
            </a:r>
            <a:r>
              <a:rPr lang="en-US" dirty="0" smtClean="0"/>
              <a:t>NotTheBestIdea.txt 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Індексуємо файл </a:t>
            </a:r>
            <a:r>
              <a:rPr lang="en-US" dirty="0" smtClean="0"/>
              <a:t>NotTheBestIdea.txt 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Видаляємо файл </a:t>
            </a:r>
            <a:r>
              <a:rPr lang="en-US" dirty="0" smtClean="0"/>
              <a:t>NotTheBestIdea.txt</a:t>
            </a:r>
            <a:endParaRPr lang="uk-UA" dirty="0" smtClean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en-US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err="1" smtClean="0"/>
              <a:t>Коміти</a:t>
            </a:r>
            <a:r>
              <a:rPr lang="uk-UA" dirty="0" smtClean="0"/>
              <a:t> : № 12, 13</a:t>
            </a:r>
            <a:endParaRPr lang="uk-UA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985838"/>
            <a:ext cx="50863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48" name="Полотно 12"/>
          <p:cNvGrpSpPr>
            <a:grpSpLocks/>
          </p:cNvGrpSpPr>
          <p:nvPr/>
        </p:nvGrpSpPr>
        <p:grpSpPr bwMode="auto">
          <a:xfrm>
            <a:off x="6300788" y="3511550"/>
            <a:ext cx="2843212" cy="2203450"/>
            <a:chOff x="0" y="0"/>
            <a:chExt cx="3305175" cy="4362450"/>
          </a:xfrm>
        </p:grpSpPr>
        <p:sp>
          <p:nvSpPr>
            <p:cNvPr id="31750" name="Прямокутник 47"/>
            <p:cNvSpPr>
              <a:spLocks noChangeArrowheads="1"/>
            </p:cNvSpPr>
            <p:nvPr/>
          </p:nvSpPr>
          <p:spPr bwMode="auto">
            <a:xfrm>
              <a:off x="0" y="0"/>
              <a:ext cx="3305175" cy="436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2524556" y="260868"/>
              <a:ext cx="741865" cy="427445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C11</a:t>
              </a:r>
              <a:endParaRPr lang="uk-UA" sz="1400">
                <a:latin typeface="Times New Roman"/>
                <a:ea typeface="Times New Roman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2524556" y="848603"/>
              <a:ext cx="741865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C8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2524556" y="1439483"/>
              <a:ext cx="741865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C7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52" name="Пряма зі стрілкою 51"/>
            <p:cNvCxnSpPr>
              <a:stCxn id="49" idx="4"/>
              <a:endCxn id="50" idx="0"/>
            </p:cNvCxnSpPr>
            <p:nvPr/>
          </p:nvCxnSpPr>
          <p:spPr>
            <a:xfrm flipH="1">
              <a:off x="2895488" y="688313"/>
              <a:ext cx="0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 зі стрілкою 52"/>
            <p:cNvCxnSpPr>
              <a:stCxn id="50" idx="4"/>
              <a:endCxn id="51" idx="0"/>
            </p:cNvCxnSpPr>
            <p:nvPr/>
          </p:nvCxnSpPr>
          <p:spPr>
            <a:xfrm>
              <a:off x="2895488" y="1279192"/>
              <a:ext cx="0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Овал 53"/>
            <p:cNvSpPr/>
            <p:nvPr/>
          </p:nvSpPr>
          <p:spPr>
            <a:xfrm>
              <a:off x="1666428" y="851747"/>
              <a:ext cx="741865" cy="427445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C6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1666428" y="1442627"/>
              <a:ext cx="741865" cy="427445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C5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1666428" y="2030362"/>
              <a:ext cx="741865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 dirty="0">
                  <a:latin typeface="Times New Roman"/>
                  <a:ea typeface="Times New Roman"/>
                </a:rPr>
                <a:t> </a:t>
              </a:r>
              <a:r>
                <a:rPr lang="en-US" sz="900" dirty="0">
                  <a:latin typeface="Times New Roman"/>
                  <a:ea typeface="Times New Roman"/>
                </a:rPr>
                <a:t>C4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cxnSp>
          <p:nvCxnSpPr>
            <p:cNvPr id="57" name="Пряма зі стрілкою 56"/>
            <p:cNvCxnSpPr/>
            <p:nvPr/>
          </p:nvCxnSpPr>
          <p:spPr>
            <a:xfrm flipH="1">
              <a:off x="2037361" y="1279192"/>
              <a:ext cx="0" cy="163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 зі стрілкою 57"/>
            <p:cNvCxnSpPr/>
            <p:nvPr/>
          </p:nvCxnSpPr>
          <p:spPr>
            <a:xfrm>
              <a:off x="2037361" y="1870071"/>
              <a:ext cx="0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Овал 58"/>
            <p:cNvSpPr/>
            <p:nvPr/>
          </p:nvSpPr>
          <p:spPr>
            <a:xfrm>
              <a:off x="752938" y="1467771"/>
              <a:ext cx="740019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 dirty="0">
                  <a:latin typeface="Times New Roman"/>
                  <a:ea typeface="Times New Roman"/>
                </a:rPr>
                <a:t>C10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52938" y="2058650"/>
              <a:ext cx="740019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C9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2938" y="2649529"/>
              <a:ext cx="740019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C3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62" name="Пряма зі стрілкою 61"/>
            <p:cNvCxnSpPr/>
            <p:nvPr/>
          </p:nvCxnSpPr>
          <p:spPr>
            <a:xfrm flipH="1">
              <a:off x="1123870" y="1898357"/>
              <a:ext cx="0" cy="16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Пряма зі стрілкою 62"/>
            <p:cNvCxnSpPr/>
            <p:nvPr/>
          </p:nvCxnSpPr>
          <p:spPr>
            <a:xfrm>
              <a:off x="1123870" y="2489237"/>
              <a:ext cx="0" cy="16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Овал 63"/>
            <p:cNvSpPr/>
            <p:nvPr/>
          </p:nvSpPr>
          <p:spPr>
            <a:xfrm>
              <a:off x="752938" y="3259267"/>
              <a:ext cx="740019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752938" y="3850146"/>
              <a:ext cx="740019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C0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66" name="Пряма зі стрілкою 65"/>
            <p:cNvCxnSpPr/>
            <p:nvPr/>
          </p:nvCxnSpPr>
          <p:spPr>
            <a:xfrm flipH="1">
              <a:off x="1123870" y="3689853"/>
              <a:ext cx="0" cy="16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Овал 66"/>
            <p:cNvSpPr/>
            <p:nvPr/>
          </p:nvSpPr>
          <p:spPr>
            <a:xfrm>
              <a:off x="38754" y="449446"/>
              <a:ext cx="714184" cy="430587"/>
            </a:xfrm>
            <a:prstGeom prst="ellips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 dirty="0">
                  <a:latin typeface="Times New Roman"/>
                  <a:ea typeface="Times New Roman"/>
                </a:rPr>
                <a:t>C13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sp>
          <p:nvSpPr>
            <p:cNvPr id="68" name="Овал 67"/>
            <p:cNvSpPr/>
            <p:nvPr/>
          </p:nvSpPr>
          <p:spPr>
            <a:xfrm>
              <a:off x="38754" y="1040326"/>
              <a:ext cx="714184" cy="427445"/>
            </a:xfrm>
            <a:prstGeom prst="ellips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C12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69" name="Пряма зі стрілкою 68"/>
            <p:cNvCxnSpPr/>
            <p:nvPr/>
          </p:nvCxnSpPr>
          <p:spPr>
            <a:xfrm flipH="1">
              <a:off x="465050" y="880033"/>
              <a:ext cx="0" cy="16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 зі стрілкою 69"/>
            <p:cNvCxnSpPr>
              <a:stCxn id="61" idx="4"/>
              <a:endCxn id="64" idx="0"/>
            </p:cNvCxnSpPr>
            <p:nvPr/>
          </p:nvCxnSpPr>
          <p:spPr>
            <a:xfrm>
              <a:off x="1123870" y="3080116"/>
              <a:ext cx="0" cy="1791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Овал 70"/>
            <p:cNvSpPr/>
            <p:nvPr/>
          </p:nvSpPr>
          <p:spPr>
            <a:xfrm>
              <a:off x="1666428" y="2630671"/>
              <a:ext cx="741865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C2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72" name="Пряма зі стрілкою 71"/>
            <p:cNvCxnSpPr/>
            <p:nvPr/>
          </p:nvCxnSpPr>
          <p:spPr>
            <a:xfrm>
              <a:off x="2037361" y="2470379"/>
              <a:ext cx="0" cy="16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stCxn id="71" idx="4"/>
              <a:endCxn id="64" idx="6"/>
            </p:cNvCxnSpPr>
            <p:nvPr/>
          </p:nvCxnSpPr>
          <p:spPr>
            <a:xfrm flipH="1">
              <a:off x="1492957" y="3061258"/>
              <a:ext cx="544404" cy="411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 зі стрілкою 73"/>
            <p:cNvCxnSpPr>
              <a:stCxn id="51" idx="4"/>
              <a:endCxn id="56" idx="6"/>
            </p:cNvCxnSpPr>
            <p:nvPr/>
          </p:nvCxnSpPr>
          <p:spPr>
            <a:xfrm flipH="1">
              <a:off x="2408293" y="1870071"/>
              <a:ext cx="487195" cy="377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 зі стрілкою 74"/>
            <p:cNvCxnSpPr>
              <a:stCxn id="68" idx="5"/>
              <a:endCxn id="59" idx="1"/>
            </p:cNvCxnSpPr>
            <p:nvPr/>
          </p:nvCxnSpPr>
          <p:spPr>
            <a:xfrm>
              <a:off x="647747" y="1404911"/>
              <a:ext cx="212226" cy="12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кутник 75"/>
            <p:cNvSpPr/>
            <p:nvPr/>
          </p:nvSpPr>
          <p:spPr>
            <a:xfrm>
              <a:off x="0" y="207436"/>
              <a:ext cx="810146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dumbidea</a:t>
              </a:r>
              <a:endParaRPr lang="uk-UA" sz="1400">
                <a:latin typeface="Times New Roman"/>
                <a:ea typeface="Times New Roman"/>
              </a:endParaRPr>
            </a:p>
          </p:txBody>
        </p:sp>
        <p:sp>
          <p:nvSpPr>
            <p:cNvPr id="77" name="Прямокутник 76"/>
            <p:cNvSpPr/>
            <p:nvPr/>
          </p:nvSpPr>
          <p:spPr>
            <a:xfrm>
              <a:off x="839673" y="1166045"/>
              <a:ext cx="653284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master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78" name="Прямокутник 77"/>
            <p:cNvSpPr/>
            <p:nvPr/>
          </p:nvSpPr>
          <p:spPr>
            <a:xfrm>
              <a:off x="1695955" y="575166"/>
              <a:ext cx="653284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Iss91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2611291" y="0"/>
              <a:ext cx="655130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Iss91v2</a:t>
              </a:r>
              <a:endParaRPr lang="uk-UA" sz="1200">
                <a:latin typeface="Times New Roman"/>
                <a:ea typeface="Times New Roman"/>
              </a:endParaRPr>
            </a:p>
          </p:txBody>
        </p:sp>
      </p:grpSp>
      <p:sp>
        <p:nvSpPr>
          <p:cNvPr id="31749" name="TextBox 79"/>
          <p:cNvSpPr txBox="1">
            <a:spLocks noChangeArrowheads="1"/>
          </p:cNvSpPr>
          <p:nvPr/>
        </p:nvSpPr>
        <p:spPr bwMode="auto">
          <a:xfrm>
            <a:off x="6516688" y="3362325"/>
            <a:ext cx="2076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1400">
                <a:latin typeface="Palatino Linotype" pitchFamily="18" charset="0"/>
              </a:rPr>
              <a:t>Поточна схема комітів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875" y="4064000"/>
            <a:ext cx="42164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/>
              <a:t>К</a:t>
            </a:r>
            <a:r>
              <a:rPr lang="uk-UA" dirty="0" smtClean="0"/>
              <a:t>інцева Схема </a:t>
            </a:r>
            <a:r>
              <a:rPr lang="uk-UA" dirty="0" err="1" smtClean="0"/>
              <a:t>комітів</a:t>
            </a:r>
            <a:endParaRPr lang="uk-UA" dirty="0"/>
          </a:p>
        </p:txBody>
      </p:sp>
      <p:grpSp>
        <p:nvGrpSpPr>
          <p:cNvPr id="33794" name="Полотно 12"/>
          <p:cNvGrpSpPr>
            <a:grpSpLocks/>
          </p:cNvGrpSpPr>
          <p:nvPr/>
        </p:nvGrpSpPr>
        <p:grpSpPr bwMode="auto">
          <a:xfrm>
            <a:off x="4529138" y="184150"/>
            <a:ext cx="3302000" cy="4362450"/>
            <a:chOff x="0" y="0"/>
            <a:chExt cx="3302635" cy="4362450"/>
          </a:xfrm>
        </p:grpSpPr>
        <p:sp>
          <p:nvSpPr>
            <p:cNvPr id="33795" name="Прямокутник 7"/>
            <p:cNvSpPr>
              <a:spLocks noChangeArrowheads="1"/>
            </p:cNvSpPr>
            <p:nvPr/>
          </p:nvSpPr>
          <p:spPr bwMode="auto">
            <a:xfrm>
              <a:off x="0" y="0"/>
              <a:ext cx="3302635" cy="436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Овал 8"/>
            <p:cNvSpPr/>
            <p:nvPr/>
          </p:nvSpPr>
          <p:spPr>
            <a:xfrm>
              <a:off x="2524610" y="258763"/>
              <a:ext cx="741505" cy="43021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400">
                  <a:latin typeface="Times New Roman"/>
                  <a:ea typeface="Times New Roman"/>
                </a:rPr>
                <a:t>C11</a:t>
              </a:r>
              <a:endParaRPr lang="uk-UA" sz="1400">
                <a:latin typeface="Times New Roman"/>
                <a:ea typeface="Times New Roman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2524610" y="849313"/>
              <a:ext cx="741505" cy="43021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1400">
                  <a:latin typeface="Times New Roman"/>
                  <a:ea typeface="Times New Roman"/>
                </a:rPr>
                <a:t> </a:t>
              </a:r>
              <a:r>
                <a:rPr lang="en-US" sz="1400">
                  <a:latin typeface="Times New Roman"/>
                  <a:ea typeface="Times New Roman"/>
                </a:rPr>
                <a:t>C8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2524610" y="1439863"/>
              <a:ext cx="741505" cy="43021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1400">
                  <a:latin typeface="Times New Roman"/>
                  <a:ea typeface="Times New Roman"/>
                </a:rPr>
                <a:t> </a:t>
              </a:r>
              <a:r>
                <a:rPr lang="en-US" sz="1400">
                  <a:latin typeface="Times New Roman"/>
                  <a:ea typeface="Times New Roman"/>
                </a:rPr>
                <a:t>C7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12" name="Пряма зі стрілкою 11"/>
            <p:cNvCxnSpPr>
              <a:stCxn id="9" idx="4"/>
              <a:endCxn id="10" idx="0"/>
            </p:cNvCxnSpPr>
            <p:nvPr/>
          </p:nvCxnSpPr>
          <p:spPr>
            <a:xfrm flipH="1">
              <a:off x="2896157" y="688975"/>
              <a:ext cx="0" cy="160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 зі стрілкою 12"/>
            <p:cNvCxnSpPr>
              <a:stCxn id="10" idx="4"/>
              <a:endCxn id="11" idx="0"/>
            </p:cNvCxnSpPr>
            <p:nvPr/>
          </p:nvCxnSpPr>
          <p:spPr>
            <a:xfrm>
              <a:off x="2896157" y="1279525"/>
              <a:ext cx="0" cy="160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Овал 13"/>
            <p:cNvSpPr/>
            <p:nvPr/>
          </p:nvSpPr>
          <p:spPr>
            <a:xfrm>
              <a:off x="1667196" y="850900"/>
              <a:ext cx="741505" cy="428625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1400">
                  <a:latin typeface="Times New Roman"/>
                  <a:ea typeface="Times New Roman"/>
                </a:rPr>
                <a:t> </a:t>
              </a:r>
              <a:r>
                <a:rPr lang="en-US" sz="1400">
                  <a:latin typeface="Times New Roman"/>
                  <a:ea typeface="Times New Roman"/>
                </a:rPr>
                <a:t>C6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667196" y="1441450"/>
              <a:ext cx="741505" cy="428625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1400">
                  <a:latin typeface="Times New Roman"/>
                  <a:ea typeface="Times New Roman"/>
                </a:rPr>
                <a:t> </a:t>
              </a:r>
              <a:r>
                <a:rPr lang="en-US" sz="1400">
                  <a:latin typeface="Times New Roman"/>
                  <a:ea typeface="Times New Roman"/>
                </a:rPr>
                <a:t>C5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67196" y="2032000"/>
              <a:ext cx="741505" cy="428625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1400">
                  <a:latin typeface="Times New Roman"/>
                  <a:ea typeface="Times New Roman"/>
                </a:rPr>
                <a:t> </a:t>
              </a:r>
              <a:r>
                <a:rPr lang="en-US" sz="1400">
                  <a:latin typeface="Times New Roman"/>
                  <a:ea typeface="Times New Roman"/>
                </a:rPr>
                <a:t>C4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17" name="Пряма зі стрілкою 16"/>
            <p:cNvCxnSpPr/>
            <p:nvPr/>
          </p:nvCxnSpPr>
          <p:spPr>
            <a:xfrm flipH="1">
              <a:off x="2037154" y="1281113"/>
              <a:ext cx="0" cy="1603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 зі стрілкою 17"/>
            <p:cNvCxnSpPr/>
            <p:nvPr/>
          </p:nvCxnSpPr>
          <p:spPr>
            <a:xfrm>
              <a:off x="2037154" y="1870075"/>
              <a:ext cx="0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752620" y="1468438"/>
              <a:ext cx="741505" cy="43021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400" dirty="0">
                  <a:latin typeface="Times New Roman"/>
                  <a:ea typeface="Times New Roman"/>
                </a:rPr>
                <a:t>C10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52620" y="2058988"/>
              <a:ext cx="741505" cy="43021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1400">
                  <a:latin typeface="Times New Roman"/>
                  <a:ea typeface="Times New Roman"/>
                </a:rPr>
                <a:t> </a:t>
              </a:r>
              <a:r>
                <a:rPr lang="en-US" sz="1400">
                  <a:latin typeface="Times New Roman"/>
                  <a:ea typeface="Times New Roman"/>
                </a:rPr>
                <a:t>C9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752620" y="2649538"/>
              <a:ext cx="741505" cy="43021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1400">
                  <a:latin typeface="Times New Roman"/>
                  <a:ea typeface="Times New Roman"/>
                </a:rPr>
                <a:t> </a:t>
              </a:r>
              <a:r>
                <a:rPr lang="en-US" sz="1400">
                  <a:latin typeface="Times New Roman"/>
                  <a:ea typeface="Times New Roman"/>
                </a:rPr>
                <a:t>C3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22" name="Пряма зі стрілкою 21"/>
            <p:cNvCxnSpPr/>
            <p:nvPr/>
          </p:nvCxnSpPr>
          <p:spPr>
            <a:xfrm flipH="1">
              <a:off x="1122578" y="1898650"/>
              <a:ext cx="0" cy="160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 зі стрілкою 22"/>
            <p:cNvCxnSpPr/>
            <p:nvPr/>
          </p:nvCxnSpPr>
          <p:spPr>
            <a:xfrm>
              <a:off x="1122578" y="2489200"/>
              <a:ext cx="0" cy="160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Овал 23"/>
            <p:cNvSpPr/>
            <p:nvPr/>
          </p:nvSpPr>
          <p:spPr>
            <a:xfrm>
              <a:off x="752620" y="3259138"/>
              <a:ext cx="741505" cy="43021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1400">
                  <a:latin typeface="Times New Roman"/>
                  <a:ea typeface="Times New Roman"/>
                </a:rPr>
                <a:t> </a:t>
              </a:r>
              <a:r>
                <a:rPr lang="en-US" sz="1400">
                  <a:latin typeface="Times New Roman"/>
                  <a:ea typeface="Times New Roman"/>
                </a:rPr>
                <a:t>C1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752620" y="3849688"/>
              <a:ext cx="741505" cy="43021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1400">
                  <a:latin typeface="Times New Roman"/>
                  <a:ea typeface="Times New Roman"/>
                </a:rPr>
                <a:t> </a:t>
              </a:r>
              <a:r>
                <a:rPr lang="en-US" sz="1400">
                  <a:latin typeface="Times New Roman"/>
                  <a:ea typeface="Times New Roman"/>
                </a:rPr>
                <a:t>C0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26" name="Пряма зі стрілкою 25"/>
            <p:cNvCxnSpPr/>
            <p:nvPr/>
          </p:nvCxnSpPr>
          <p:spPr>
            <a:xfrm flipH="1">
              <a:off x="1122578" y="3689350"/>
              <a:ext cx="0" cy="160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38107" y="449263"/>
              <a:ext cx="714512" cy="428625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400">
                  <a:latin typeface="Times New Roman"/>
                  <a:ea typeface="Times New Roman"/>
                </a:rPr>
                <a:t>C13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>
              <a:off x="38107" y="1039813"/>
              <a:ext cx="714512" cy="428625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400">
                  <a:latin typeface="Times New Roman"/>
                  <a:ea typeface="Times New Roman"/>
                </a:rPr>
                <a:t>C12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29" name="Пряма зі стрілкою 28"/>
            <p:cNvCxnSpPr/>
            <p:nvPr/>
          </p:nvCxnSpPr>
          <p:spPr>
            <a:xfrm flipH="1">
              <a:off x="465226" y="879475"/>
              <a:ext cx="0" cy="160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 зі стрілкою 29"/>
            <p:cNvCxnSpPr>
              <a:stCxn id="21" idx="4"/>
              <a:endCxn id="24" idx="0"/>
            </p:cNvCxnSpPr>
            <p:nvPr/>
          </p:nvCxnSpPr>
          <p:spPr>
            <a:xfrm>
              <a:off x="1122578" y="3079750"/>
              <a:ext cx="0" cy="179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1667196" y="2630488"/>
              <a:ext cx="741505" cy="430212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1400">
                  <a:latin typeface="Times New Roman"/>
                  <a:ea typeface="Times New Roman"/>
                </a:rPr>
                <a:t> </a:t>
              </a:r>
              <a:r>
                <a:rPr lang="en-US" sz="1400">
                  <a:latin typeface="Times New Roman"/>
                  <a:ea typeface="Times New Roman"/>
                </a:rPr>
                <a:t>C2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32" name="Пряма зі стрілкою 31"/>
            <p:cNvCxnSpPr/>
            <p:nvPr/>
          </p:nvCxnSpPr>
          <p:spPr>
            <a:xfrm>
              <a:off x="2037154" y="2470150"/>
              <a:ext cx="0" cy="160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 зі стрілкою 32"/>
            <p:cNvCxnSpPr>
              <a:stCxn id="31" idx="4"/>
              <a:endCxn id="24" idx="6"/>
            </p:cNvCxnSpPr>
            <p:nvPr/>
          </p:nvCxnSpPr>
          <p:spPr>
            <a:xfrm flipH="1">
              <a:off x="1494124" y="3060700"/>
              <a:ext cx="543029" cy="414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зі стрілкою 33"/>
            <p:cNvCxnSpPr>
              <a:stCxn id="11" idx="4"/>
              <a:endCxn id="16" idx="6"/>
            </p:cNvCxnSpPr>
            <p:nvPr/>
          </p:nvCxnSpPr>
          <p:spPr>
            <a:xfrm flipH="1">
              <a:off x="2408700" y="1870075"/>
              <a:ext cx="487457" cy="376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 зі стрілкою 34"/>
            <p:cNvCxnSpPr>
              <a:stCxn id="28" idx="5"/>
              <a:endCxn id="19" idx="1"/>
            </p:cNvCxnSpPr>
            <p:nvPr/>
          </p:nvCxnSpPr>
          <p:spPr>
            <a:xfrm>
              <a:off x="647825" y="1406525"/>
              <a:ext cx="212766" cy="125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Прямокутник 35"/>
            <p:cNvSpPr/>
            <p:nvPr/>
          </p:nvSpPr>
          <p:spPr>
            <a:xfrm>
              <a:off x="0" y="207963"/>
              <a:ext cx="809781" cy="23971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100">
                  <a:latin typeface="Times New Roman"/>
                  <a:ea typeface="Times New Roman"/>
                </a:rPr>
                <a:t>dumbidea</a:t>
              </a:r>
              <a:endParaRPr lang="uk-UA" sz="1400">
                <a:latin typeface="Times New Roman"/>
                <a:ea typeface="Times New Roman"/>
              </a:endParaRPr>
            </a:p>
          </p:txBody>
        </p:sp>
        <p:sp>
          <p:nvSpPr>
            <p:cNvPr id="37" name="Прямокутник 36"/>
            <p:cNvSpPr/>
            <p:nvPr/>
          </p:nvSpPr>
          <p:spPr>
            <a:xfrm>
              <a:off x="838361" y="1165225"/>
              <a:ext cx="655763" cy="23971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100">
                  <a:latin typeface="Times New Roman"/>
                  <a:ea typeface="Times New Roman"/>
                </a:rPr>
                <a:t>master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38" name="Прямокутник 37"/>
            <p:cNvSpPr/>
            <p:nvPr/>
          </p:nvSpPr>
          <p:spPr>
            <a:xfrm>
              <a:off x="1695776" y="574675"/>
              <a:ext cx="654176" cy="23971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>
                  <a:latin typeface="Times New Roman"/>
                  <a:ea typeface="Times New Roman"/>
                </a:rPr>
                <a:t>Iss91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39" name="Прямокутник 38"/>
            <p:cNvSpPr/>
            <p:nvPr/>
          </p:nvSpPr>
          <p:spPr>
            <a:xfrm>
              <a:off x="2611939" y="0"/>
              <a:ext cx="654176" cy="23971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100">
                  <a:latin typeface="Times New Roman"/>
                  <a:ea typeface="Times New Roman"/>
                </a:rPr>
                <a:t>Iss91v2</a:t>
              </a:r>
              <a:endParaRPr lang="uk-UA" sz="1200">
                <a:latin typeface="Times New Roman"/>
                <a:ea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Кінець. Спасибі за увагу :)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5715000" y="571500"/>
            <a:ext cx="2590800" cy="28575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Виконати створення гілок та </a:t>
            </a:r>
            <a:r>
              <a:rPr lang="uk-UA" dirty="0" err="1" smtClean="0"/>
              <a:t>комітів</a:t>
            </a:r>
            <a:r>
              <a:rPr lang="uk-UA" dirty="0" smtClean="0"/>
              <a:t> згідно представленої схеми</a:t>
            </a:r>
            <a:endParaRPr lang="uk-UA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Завдання</a:t>
            </a:r>
            <a:endParaRPr lang="uk-UA" dirty="0"/>
          </a:p>
        </p:txBody>
      </p:sp>
      <p:pic>
        <p:nvPicPr>
          <p:cNvPr id="15363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850" y="265113"/>
            <a:ext cx="3527425" cy="3725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000" dirty="0"/>
              <a:t>Щ</a:t>
            </a:r>
            <a:r>
              <a:rPr lang="uk-UA" sz="2000" dirty="0" smtClean="0"/>
              <a:t>об </a:t>
            </a:r>
            <a:r>
              <a:rPr lang="uk-UA" sz="2000" dirty="0"/>
              <a:t>почати роботу з </a:t>
            </a:r>
            <a:r>
              <a:rPr lang="en-US" sz="2000" dirty="0" err="1"/>
              <a:t>git</a:t>
            </a:r>
            <a:r>
              <a:rPr lang="uk-UA" sz="2000" dirty="0"/>
              <a:t>, </a:t>
            </a:r>
            <a:r>
              <a:rPr lang="uk-UA" sz="2000" dirty="0" smtClean="0"/>
              <a:t>спочатку створюємо новий </a:t>
            </a:r>
            <a:r>
              <a:rPr lang="uk-UA" sz="2000" dirty="0" err="1" smtClean="0"/>
              <a:t>репозиторій</a:t>
            </a:r>
            <a:r>
              <a:rPr lang="uk-UA" sz="2000" dirty="0" smtClean="0"/>
              <a:t> . Для цього</a:t>
            </a:r>
            <a:r>
              <a:rPr lang="en-US" sz="2000" dirty="0" smtClean="0"/>
              <a:t> </a:t>
            </a:r>
            <a:r>
              <a:rPr lang="uk-UA" sz="2000" dirty="0"/>
              <a:t>п</a:t>
            </a:r>
            <a:r>
              <a:rPr lang="uk-UA" sz="2000" dirty="0" smtClean="0"/>
              <a:t>ереходимо в каталог з файлами проекту та командою </a:t>
            </a:r>
            <a:r>
              <a:rPr lang="en-US" sz="2000" dirty="0" smtClean="0"/>
              <a:t>“</a:t>
            </a:r>
            <a:r>
              <a:rPr lang="en-US" sz="2000" b="1" dirty="0" err="1" smtClean="0"/>
              <a:t>git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init</a:t>
            </a:r>
            <a:r>
              <a:rPr lang="en-US" sz="2000" b="1" dirty="0" smtClean="0"/>
              <a:t>”</a:t>
            </a:r>
            <a:r>
              <a:rPr lang="uk-UA" sz="2000" b="1" dirty="0" smtClean="0"/>
              <a:t> </a:t>
            </a:r>
            <a:r>
              <a:rPr lang="uk-UA" sz="2000" dirty="0" smtClean="0"/>
              <a:t>створюємо локальний </a:t>
            </a:r>
            <a:r>
              <a:rPr lang="uk-UA" sz="2000" dirty="0" err="1" smtClean="0"/>
              <a:t>репозиторій</a:t>
            </a:r>
            <a:r>
              <a:rPr lang="uk-UA" sz="2000" dirty="0" smtClean="0"/>
              <a:t> в цій папці.</a:t>
            </a:r>
            <a:endParaRPr lang="uk-UA" sz="2000" dirty="0"/>
          </a:p>
          <a:p>
            <a:pPr marL="274320" indent="-256032" fontAlgn="auto"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Створення </a:t>
            </a:r>
            <a:r>
              <a:rPr lang="uk-UA" dirty="0" err="1" smtClean="0"/>
              <a:t>репозиторію</a:t>
            </a:r>
            <a:endParaRPr lang="uk-UA" dirty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228975"/>
            <a:ext cx="78486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5715000" y="571500"/>
            <a:ext cx="2590800" cy="2857500"/>
          </a:xfrm>
        </p:spPr>
        <p:txBody>
          <a:bodyPr>
            <a:normAutofit lnSpcReduction="10000"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/>
              <a:t>Додаємо в папку </a:t>
            </a:r>
            <a:r>
              <a:rPr lang="uk-UA" dirty="0" err="1"/>
              <a:t>репозиторію</a:t>
            </a:r>
            <a:r>
              <a:rPr lang="uk-UA" dirty="0"/>
              <a:t>  файл </a:t>
            </a:r>
            <a:r>
              <a:rPr lang="en-US" dirty="0" smtClean="0"/>
              <a:t>octoCat.txt</a:t>
            </a:r>
            <a:endParaRPr lang="uk-UA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/>
              <a:t>Індексуємо файл  </a:t>
            </a:r>
            <a:r>
              <a:rPr lang="en-US" dirty="0" smtClean="0"/>
              <a:t>octoCat.txt</a:t>
            </a:r>
            <a:r>
              <a:rPr lang="uk-UA" dirty="0" smtClean="0"/>
              <a:t> </a:t>
            </a:r>
            <a:r>
              <a:rPr lang="uk-UA" dirty="0"/>
              <a:t>командою </a:t>
            </a: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octoCat.txt</a:t>
            </a:r>
            <a:endParaRPr lang="uk-UA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/>
              <a:t>Створюємо </a:t>
            </a:r>
            <a:r>
              <a:rPr lang="uk-UA" dirty="0" err="1" smtClean="0"/>
              <a:t>коміт</a:t>
            </a:r>
            <a:r>
              <a:rPr lang="uk-UA" dirty="0" smtClean="0"/>
              <a:t> </a:t>
            </a:r>
            <a:r>
              <a:rPr lang="uk-UA" dirty="0"/>
              <a:t>стану </a:t>
            </a:r>
            <a:r>
              <a:rPr lang="uk-UA" dirty="0" err="1"/>
              <a:t>репозиторію</a:t>
            </a:r>
            <a:r>
              <a:rPr lang="uk-UA" dirty="0"/>
              <a:t> командою </a:t>
            </a:r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uk-UA" dirty="0"/>
              <a:t> з повідомленням </a:t>
            </a:r>
            <a:r>
              <a:rPr lang="en-US" dirty="0"/>
              <a:t>“added the </a:t>
            </a:r>
            <a:r>
              <a:rPr lang="en-US" dirty="0" err="1" smtClean="0"/>
              <a:t>octoCat</a:t>
            </a:r>
            <a:r>
              <a:rPr lang="en-US" dirty="0" smtClean="0"/>
              <a:t>”</a:t>
            </a:r>
            <a:endParaRPr lang="uk-UA" dirty="0"/>
          </a:p>
          <a:p>
            <a:pPr fontAlgn="auto"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55650" y="4081463"/>
            <a:ext cx="75438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/>
              <a:t>Створення </a:t>
            </a:r>
            <a:r>
              <a:rPr lang="uk-UA" dirty="0" err="1" smtClean="0"/>
              <a:t>коміту</a:t>
            </a:r>
            <a:endParaRPr lang="uk-UA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96963"/>
            <a:ext cx="4343400" cy="1806575"/>
          </a:xfrm>
        </p:spPr>
      </p:pic>
      <p:grpSp>
        <p:nvGrpSpPr>
          <p:cNvPr id="17412" name="Полотно 12"/>
          <p:cNvGrpSpPr>
            <a:grpSpLocks/>
          </p:cNvGrpSpPr>
          <p:nvPr/>
        </p:nvGrpSpPr>
        <p:grpSpPr bwMode="auto">
          <a:xfrm>
            <a:off x="6804025" y="2814638"/>
            <a:ext cx="2719388" cy="2203450"/>
            <a:chOff x="0" y="0"/>
            <a:chExt cx="3305175" cy="4362450"/>
          </a:xfrm>
        </p:grpSpPr>
        <p:sp>
          <p:nvSpPr>
            <p:cNvPr id="17414" name="Прямокутник 6"/>
            <p:cNvSpPr>
              <a:spLocks noChangeArrowheads="1"/>
            </p:cNvSpPr>
            <p:nvPr/>
          </p:nvSpPr>
          <p:spPr bwMode="auto">
            <a:xfrm>
              <a:off x="0" y="0"/>
              <a:ext cx="3305175" cy="436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Овал 7"/>
            <p:cNvSpPr/>
            <p:nvPr/>
          </p:nvSpPr>
          <p:spPr>
            <a:xfrm>
              <a:off x="752492" y="3259265"/>
              <a:ext cx="740915" cy="430589"/>
            </a:xfrm>
            <a:prstGeom prst="ellips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752492" y="3850144"/>
              <a:ext cx="740915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C0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10" name="Пряма зі стрілкою 9"/>
            <p:cNvCxnSpPr/>
            <p:nvPr/>
          </p:nvCxnSpPr>
          <p:spPr>
            <a:xfrm flipH="1">
              <a:off x="1122949" y="3689853"/>
              <a:ext cx="0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Прямокутник 13"/>
            <p:cNvSpPr/>
            <p:nvPr/>
          </p:nvSpPr>
          <p:spPr>
            <a:xfrm>
              <a:off x="810376" y="2929253"/>
              <a:ext cx="656018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master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17413" name="TextBox 16"/>
          <p:cNvSpPr txBox="1">
            <a:spLocks noChangeArrowheads="1"/>
          </p:cNvSpPr>
          <p:nvPr/>
        </p:nvSpPr>
        <p:spPr bwMode="auto">
          <a:xfrm>
            <a:off x="6729413" y="5080000"/>
            <a:ext cx="2074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1400">
                <a:latin typeface="Palatino Linotype" pitchFamily="18" charset="0"/>
              </a:rPr>
              <a:t>Поточна схема комітів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5715000" y="571500"/>
            <a:ext cx="2590800" cy="2857500"/>
          </a:xfrm>
        </p:spPr>
        <p:txBody>
          <a:bodyPr>
            <a:normAutofit fontScale="92500"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Створюємо нову гілку </a:t>
            </a:r>
            <a:r>
              <a:rPr lang="en-US" dirty="0" smtClean="0"/>
              <a:t>iss9</a:t>
            </a:r>
            <a:r>
              <a:rPr lang="uk-UA" dirty="0" smtClean="0"/>
              <a:t>1 за допомогою команди </a:t>
            </a:r>
            <a:r>
              <a:rPr lang="en-US" dirty="0" err="1"/>
              <a:t>git</a:t>
            </a:r>
            <a:r>
              <a:rPr lang="en-US" dirty="0"/>
              <a:t> checkout –b </a:t>
            </a:r>
            <a:r>
              <a:rPr lang="en-US" dirty="0" smtClean="0"/>
              <a:t>iss9</a:t>
            </a:r>
            <a:r>
              <a:rPr lang="uk-UA" dirty="0" smtClean="0"/>
              <a:t>1, та автоматично потрапляємо в цю гілку</a:t>
            </a:r>
            <a:endParaRPr lang="uk-UA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/>
              <a:t>Додаємо в </a:t>
            </a:r>
            <a:r>
              <a:rPr lang="uk-UA" dirty="0" err="1"/>
              <a:t>репозиторій</a:t>
            </a:r>
            <a:r>
              <a:rPr lang="uk-UA" dirty="0"/>
              <a:t> файл </a:t>
            </a:r>
            <a:r>
              <a:rPr lang="en-US" dirty="0" smtClean="0"/>
              <a:t>octoMouse.txt</a:t>
            </a:r>
            <a:endParaRPr lang="en-US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/>
              <a:t>Індексуємо цей файл </a:t>
            </a:r>
            <a:r>
              <a:rPr lang="uk-UA" dirty="0" smtClean="0"/>
              <a:t>та виконуємо </a:t>
            </a:r>
            <a:r>
              <a:rPr lang="uk-UA" dirty="0" err="1" smtClean="0"/>
              <a:t>коміт</a:t>
            </a:r>
            <a:r>
              <a:rPr lang="uk-UA" dirty="0" smtClean="0"/>
              <a:t> змін</a:t>
            </a:r>
            <a:endParaRPr lang="uk-UA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/>
              <a:t>Створення гілки </a:t>
            </a:r>
            <a:r>
              <a:rPr lang="en-US" dirty="0" smtClean="0"/>
              <a:t>iss91</a:t>
            </a:r>
            <a:endParaRPr lang="uk-UA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497013"/>
            <a:ext cx="5148263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36" name="Полотно 12"/>
          <p:cNvGrpSpPr>
            <a:grpSpLocks/>
          </p:cNvGrpSpPr>
          <p:nvPr/>
        </p:nvGrpSpPr>
        <p:grpSpPr bwMode="auto">
          <a:xfrm>
            <a:off x="6875463" y="3090863"/>
            <a:ext cx="2719387" cy="2203450"/>
            <a:chOff x="0" y="0"/>
            <a:chExt cx="3305175" cy="4362450"/>
          </a:xfrm>
        </p:grpSpPr>
        <p:sp>
          <p:nvSpPr>
            <p:cNvPr id="18438" name="Прямокутник 8"/>
            <p:cNvSpPr>
              <a:spLocks noChangeArrowheads="1"/>
            </p:cNvSpPr>
            <p:nvPr/>
          </p:nvSpPr>
          <p:spPr bwMode="auto">
            <a:xfrm>
              <a:off x="0" y="0"/>
              <a:ext cx="3305175" cy="436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752492" y="3259265"/>
              <a:ext cx="740915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52492" y="3850144"/>
              <a:ext cx="740915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C0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13" name="Пряма зі стрілкою 12"/>
            <p:cNvCxnSpPr/>
            <p:nvPr/>
          </p:nvCxnSpPr>
          <p:spPr>
            <a:xfrm flipH="1">
              <a:off x="1122949" y="3689853"/>
              <a:ext cx="0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Овал 14"/>
            <p:cNvSpPr/>
            <p:nvPr/>
          </p:nvSpPr>
          <p:spPr>
            <a:xfrm>
              <a:off x="1667059" y="2630670"/>
              <a:ext cx="740915" cy="430589"/>
            </a:xfrm>
            <a:prstGeom prst="ellips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C2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16" name="Пряма зі стрілкою 15"/>
            <p:cNvCxnSpPr>
              <a:stCxn id="15" idx="4"/>
              <a:endCxn id="11" idx="6"/>
            </p:cNvCxnSpPr>
            <p:nvPr/>
          </p:nvCxnSpPr>
          <p:spPr>
            <a:xfrm flipH="1">
              <a:off x="1493407" y="3061258"/>
              <a:ext cx="544109" cy="411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Прямокутник 17"/>
            <p:cNvSpPr/>
            <p:nvPr/>
          </p:nvSpPr>
          <p:spPr>
            <a:xfrm>
              <a:off x="794940" y="2250370"/>
              <a:ext cx="656019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master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1684423" y="2256656"/>
              <a:ext cx="654090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 dirty="0">
                  <a:latin typeface="Times New Roman"/>
                  <a:ea typeface="Times New Roman"/>
                </a:rPr>
                <a:t>Iss91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18437" name="TextBox 20"/>
          <p:cNvSpPr txBox="1">
            <a:spLocks noChangeArrowheads="1"/>
          </p:cNvSpPr>
          <p:nvPr/>
        </p:nvSpPr>
        <p:spPr bwMode="auto">
          <a:xfrm>
            <a:off x="6875463" y="5299075"/>
            <a:ext cx="2076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1400">
                <a:latin typeface="Palatino Linotype" pitchFamily="18" charset="0"/>
              </a:rPr>
              <a:t>Поточна схема комітів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5715000" y="571500"/>
            <a:ext cx="2590800" cy="2857500"/>
          </a:xfrm>
        </p:spPr>
        <p:txBody>
          <a:bodyPr/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/>
              <a:t>Повертаємося на гілку </a:t>
            </a:r>
            <a:r>
              <a:rPr lang="en-US" dirty="0"/>
              <a:t>master</a:t>
            </a:r>
            <a:endParaRPr lang="uk-UA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/>
              <a:t>Додаємо в </a:t>
            </a:r>
            <a:r>
              <a:rPr lang="uk-UA" dirty="0" err="1"/>
              <a:t>репозиторій</a:t>
            </a:r>
            <a:r>
              <a:rPr lang="uk-UA" dirty="0"/>
              <a:t> файл </a:t>
            </a:r>
            <a:r>
              <a:rPr lang="en-US" dirty="0" smtClean="0"/>
              <a:t>octoPet3.txt</a:t>
            </a:r>
            <a:endParaRPr lang="en-US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/>
              <a:t>Індексуємо цей файл 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err="1" smtClean="0"/>
              <a:t>Коміт</a:t>
            </a:r>
            <a:r>
              <a:rPr lang="uk-UA" dirty="0" smtClean="0"/>
              <a:t> №3</a:t>
            </a:r>
            <a:endParaRPr lang="uk-UA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068388"/>
            <a:ext cx="5343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2857500"/>
            <a:ext cx="53435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61" name="Полотно 12"/>
          <p:cNvGrpSpPr>
            <a:grpSpLocks/>
          </p:cNvGrpSpPr>
          <p:nvPr/>
        </p:nvGrpSpPr>
        <p:grpSpPr bwMode="auto">
          <a:xfrm>
            <a:off x="6084888" y="3240088"/>
            <a:ext cx="2867025" cy="2203450"/>
            <a:chOff x="0" y="0"/>
            <a:chExt cx="3305175" cy="4362450"/>
          </a:xfrm>
        </p:grpSpPr>
        <p:sp>
          <p:nvSpPr>
            <p:cNvPr id="19463" name="Прямокутник 9"/>
            <p:cNvSpPr>
              <a:spLocks noChangeArrowheads="1"/>
            </p:cNvSpPr>
            <p:nvPr/>
          </p:nvSpPr>
          <p:spPr bwMode="auto">
            <a:xfrm>
              <a:off x="0" y="0"/>
              <a:ext cx="3305175" cy="436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52174" y="2649527"/>
              <a:ext cx="741194" cy="430589"/>
            </a:xfrm>
            <a:prstGeom prst="ellips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C3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752174" y="3259265"/>
              <a:ext cx="741194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752174" y="3850144"/>
              <a:ext cx="741194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C0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15" name="Пряма зі стрілкою 14"/>
            <p:cNvCxnSpPr/>
            <p:nvPr/>
          </p:nvCxnSpPr>
          <p:spPr>
            <a:xfrm flipH="1">
              <a:off x="1123686" y="3689853"/>
              <a:ext cx="0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 зі стрілкою 15"/>
            <p:cNvCxnSpPr>
              <a:stCxn id="12" idx="4"/>
              <a:endCxn id="13" idx="0"/>
            </p:cNvCxnSpPr>
            <p:nvPr/>
          </p:nvCxnSpPr>
          <p:spPr>
            <a:xfrm>
              <a:off x="1123686" y="3080116"/>
              <a:ext cx="0" cy="179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1667228" y="2630670"/>
              <a:ext cx="741194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C2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19" name="Пряма зі стрілкою 18"/>
            <p:cNvCxnSpPr>
              <a:stCxn id="17" idx="4"/>
              <a:endCxn id="13" idx="6"/>
            </p:cNvCxnSpPr>
            <p:nvPr/>
          </p:nvCxnSpPr>
          <p:spPr>
            <a:xfrm flipH="1">
              <a:off x="1493368" y="3061258"/>
              <a:ext cx="543541" cy="411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 зі стрілкою 19"/>
            <p:cNvCxnSpPr>
              <a:stCxn id="23" idx="2"/>
              <a:endCxn id="17" idx="6"/>
            </p:cNvCxnSpPr>
            <p:nvPr/>
          </p:nvCxnSpPr>
          <p:spPr>
            <a:xfrm flipH="1">
              <a:off x="2408422" y="2495523"/>
              <a:ext cx="334909" cy="348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Прямокутник 20"/>
            <p:cNvSpPr/>
            <p:nvPr/>
          </p:nvSpPr>
          <p:spPr>
            <a:xfrm>
              <a:off x="796096" y="2250370"/>
              <a:ext cx="655179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master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1683699" y="2256656"/>
              <a:ext cx="655179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 dirty="0">
                  <a:latin typeface="Times New Roman"/>
                  <a:ea typeface="Times New Roman"/>
                </a:rPr>
                <a:t>Iss91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sp>
          <p:nvSpPr>
            <p:cNvPr id="23" name="Прямокутник 22"/>
            <p:cNvSpPr/>
            <p:nvPr/>
          </p:nvSpPr>
          <p:spPr>
            <a:xfrm>
              <a:off x="2417572" y="2256656"/>
              <a:ext cx="653349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 dirty="0">
                  <a:latin typeface="Times New Roman"/>
                  <a:ea typeface="Times New Roman"/>
                </a:rPr>
                <a:t>Iss91v2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19462" name="TextBox 25"/>
          <p:cNvSpPr txBox="1">
            <a:spLocks noChangeArrowheads="1"/>
          </p:cNvSpPr>
          <p:nvPr/>
        </p:nvSpPr>
        <p:spPr bwMode="auto">
          <a:xfrm>
            <a:off x="6761163" y="5429250"/>
            <a:ext cx="2076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1400">
                <a:latin typeface="Palatino Linotype" pitchFamily="18" charset="0"/>
              </a:rPr>
              <a:t>Поточна схема комітів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5715000" y="571500"/>
            <a:ext cx="2590800" cy="2857500"/>
          </a:xfrm>
        </p:spPr>
        <p:txBody>
          <a:bodyPr/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Повертаємося на гілку </a:t>
            </a:r>
            <a:r>
              <a:rPr lang="en-US" dirty="0" smtClean="0"/>
              <a:t>iss91</a:t>
            </a:r>
            <a:endParaRPr lang="uk-UA" dirty="0" smtClean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файл </a:t>
            </a:r>
            <a:r>
              <a:rPr lang="en-US" dirty="0" smtClean="0"/>
              <a:t>octoPet4.txt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Індексуємо цей файл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err="1" smtClean="0"/>
              <a:t>Коміт</a:t>
            </a:r>
            <a:r>
              <a:rPr lang="uk-UA" dirty="0" smtClean="0"/>
              <a:t> №4</a:t>
            </a:r>
            <a:endParaRPr lang="uk-UA" dirty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" y="1489075"/>
            <a:ext cx="52768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08" name="Полотно 12"/>
          <p:cNvGrpSpPr>
            <a:grpSpLocks/>
          </p:cNvGrpSpPr>
          <p:nvPr/>
        </p:nvGrpSpPr>
        <p:grpSpPr bwMode="auto">
          <a:xfrm>
            <a:off x="5867400" y="3217863"/>
            <a:ext cx="2863850" cy="2203450"/>
            <a:chOff x="0" y="0"/>
            <a:chExt cx="3305175" cy="4362450"/>
          </a:xfrm>
        </p:grpSpPr>
        <p:sp>
          <p:nvSpPr>
            <p:cNvPr id="21510" name="Прямокутник 9"/>
            <p:cNvSpPr>
              <a:spLocks noChangeArrowheads="1"/>
            </p:cNvSpPr>
            <p:nvPr/>
          </p:nvSpPr>
          <p:spPr bwMode="auto">
            <a:xfrm>
              <a:off x="0" y="0"/>
              <a:ext cx="3305175" cy="436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667245" y="2030362"/>
              <a:ext cx="740183" cy="430587"/>
            </a:xfrm>
            <a:prstGeom prst="ellips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 dirty="0">
                  <a:latin typeface="Times New Roman"/>
                  <a:ea typeface="Times New Roman"/>
                </a:rPr>
                <a:t> </a:t>
              </a:r>
              <a:r>
                <a:rPr lang="en-US" sz="900" dirty="0">
                  <a:latin typeface="Times New Roman"/>
                  <a:ea typeface="Times New Roman"/>
                </a:rPr>
                <a:t>C4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753009" y="2649527"/>
              <a:ext cx="740183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C3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753009" y="3259265"/>
              <a:ext cx="740183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753009" y="3850144"/>
              <a:ext cx="740183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C0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19" name="Пряма зі стрілкою 18"/>
            <p:cNvCxnSpPr/>
            <p:nvPr/>
          </p:nvCxnSpPr>
          <p:spPr>
            <a:xfrm flipH="1">
              <a:off x="1123101" y="3689853"/>
              <a:ext cx="0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 зі стрілкою 19"/>
            <p:cNvCxnSpPr>
              <a:stCxn id="16" idx="4"/>
              <a:endCxn id="17" idx="0"/>
            </p:cNvCxnSpPr>
            <p:nvPr/>
          </p:nvCxnSpPr>
          <p:spPr>
            <a:xfrm>
              <a:off x="1123101" y="3080116"/>
              <a:ext cx="0" cy="179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1667245" y="2630670"/>
              <a:ext cx="740183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C2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22" name="Пряма зі стрілкою 21"/>
            <p:cNvCxnSpPr/>
            <p:nvPr/>
          </p:nvCxnSpPr>
          <p:spPr>
            <a:xfrm>
              <a:off x="2037336" y="2470379"/>
              <a:ext cx="0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 зі стрілкою 22"/>
            <p:cNvCxnSpPr>
              <a:stCxn id="21" idx="4"/>
              <a:endCxn id="17" idx="6"/>
            </p:cNvCxnSpPr>
            <p:nvPr/>
          </p:nvCxnSpPr>
          <p:spPr>
            <a:xfrm flipH="1">
              <a:off x="1493192" y="3061258"/>
              <a:ext cx="544144" cy="411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 зі стрілкою 23"/>
            <p:cNvCxnSpPr>
              <a:stCxn id="27" idx="2"/>
              <a:endCxn id="13" idx="6"/>
            </p:cNvCxnSpPr>
            <p:nvPr/>
          </p:nvCxnSpPr>
          <p:spPr>
            <a:xfrm flipH="1">
              <a:off x="2407428" y="1882641"/>
              <a:ext cx="327953" cy="364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Прямокутник 24"/>
            <p:cNvSpPr/>
            <p:nvPr/>
          </p:nvSpPr>
          <p:spPr>
            <a:xfrm>
              <a:off x="795147" y="2250370"/>
              <a:ext cx="655905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master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sp>
          <p:nvSpPr>
            <p:cNvPr id="26" name="Прямокутник 25"/>
            <p:cNvSpPr/>
            <p:nvPr/>
          </p:nvSpPr>
          <p:spPr>
            <a:xfrm>
              <a:off x="1694727" y="1643775"/>
              <a:ext cx="655905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Iss91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27" name="Прямокутник 26"/>
            <p:cNvSpPr/>
            <p:nvPr/>
          </p:nvSpPr>
          <p:spPr>
            <a:xfrm>
              <a:off x="2407428" y="1643775"/>
              <a:ext cx="655905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 dirty="0">
                  <a:latin typeface="Times New Roman"/>
                  <a:ea typeface="Times New Roman"/>
                </a:rPr>
                <a:t>Iss91v2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21509" name="TextBox 28"/>
          <p:cNvSpPr txBox="1">
            <a:spLocks noChangeArrowheads="1"/>
          </p:cNvSpPr>
          <p:nvPr/>
        </p:nvSpPr>
        <p:spPr bwMode="auto">
          <a:xfrm>
            <a:off x="6643688" y="5411788"/>
            <a:ext cx="2076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1400">
                <a:latin typeface="Palatino Linotype" pitchFamily="18" charset="0"/>
              </a:rPr>
              <a:t>Поточна схема комітів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5715000" y="571500"/>
            <a:ext cx="2590800" cy="2857500"/>
          </a:xfrm>
        </p:spPr>
        <p:txBody>
          <a:bodyPr>
            <a:normAutofit lnSpcReduction="10000"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Створюємо нову гілку </a:t>
            </a:r>
            <a:r>
              <a:rPr lang="en-US" dirty="0" smtClean="0"/>
              <a:t>iss91v2 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Повертаємося в гілку </a:t>
            </a:r>
            <a:r>
              <a:rPr lang="en-US" dirty="0" smtClean="0"/>
              <a:t>iss91</a:t>
            </a:r>
            <a:endParaRPr lang="uk-UA" dirty="0" smtClean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Додаємо в поточну гілку файл </a:t>
            </a:r>
            <a:r>
              <a:rPr lang="en-US" dirty="0" smtClean="0"/>
              <a:t>octoPet5.txt</a:t>
            </a:r>
            <a:r>
              <a:rPr lang="en-US" dirty="0"/>
              <a:t> </a:t>
            </a:r>
            <a:endParaRPr lang="uk-UA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err="1" smtClean="0"/>
              <a:t>Комітимо</a:t>
            </a:r>
            <a:r>
              <a:rPr lang="uk-UA" dirty="0" smtClean="0"/>
              <a:t> зміни в гілці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err="1"/>
              <a:t>Комітимо</a:t>
            </a:r>
            <a:r>
              <a:rPr lang="uk-UA" dirty="0"/>
              <a:t> видалення файлу </a:t>
            </a:r>
            <a:r>
              <a:rPr lang="en-US" dirty="0"/>
              <a:t>octopet5, </a:t>
            </a:r>
            <a:r>
              <a:rPr lang="uk-UA" dirty="0"/>
              <a:t>та зміну файлу </a:t>
            </a:r>
            <a:r>
              <a:rPr lang="en-US" dirty="0"/>
              <a:t>octopet5 </a:t>
            </a:r>
            <a:r>
              <a:rPr lang="uk-UA" dirty="0"/>
              <a:t>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err="1" smtClean="0"/>
              <a:t>Коміти</a:t>
            </a:r>
            <a:r>
              <a:rPr lang="uk-UA" dirty="0" smtClean="0"/>
              <a:t> : № </a:t>
            </a:r>
            <a:r>
              <a:rPr lang="en-US" dirty="0" smtClean="0"/>
              <a:t>5</a:t>
            </a:r>
            <a:r>
              <a:rPr lang="uk-UA" dirty="0" smtClean="0"/>
              <a:t>, 6</a:t>
            </a:r>
            <a:endParaRPr lang="uk-UA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363" y="112713"/>
            <a:ext cx="52038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1778000"/>
            <a:ext cx="5202238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" y="3148013"/>
            <a:ext cx="51958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8" name="Полотно 12"/>
          <p:cNvGrpSpPr>
            <a:grpSpLocks/>
          </p:cNvGrpSpPr>
          <p:nvPr/>
        </p:nvGrpSpPr>
        <p:grpSpPr bwMode="auto">
          <a:xfrm>
            <a:off x="5867400" y="3289300"/>
            <a:ext cx="2862263" cy="2203450"/>
            <a:chOff x="0" y="0"/>
            <a:chExt cx="3305175" cy="4362450"/>
          </a:xfrm>
        </p:grpSpPr>
        <p:sp>
          <p:nvSpPr>
            <p:cNvPr id="23560" name="Прямокутник 9"/>
            <p:cNvSpPr>
              <a:spLocks noChangeArrowheads="1"/>
            </p:cNvSpPr>
            <p:nvPr/>
          </p:nvSpPr>
          <p:spPr bwMode="auto">
            <a:xfrm>
              <a:off x="0" y="0"/>
              <a:ext cx="3305175" cy="436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1666336" y="851747"/>
              <a:ext cx="742426" cy="427445"/>
            </a:xfrm>
            <a:prstGeom prst="ellips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C6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666336" y="1442627"/>
              <a:ext cx="742426" cy="427445"/>
            </a:xfrm>
            <a:prstGeom prst="ellips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 dirty="0">
                  <a:latin typeface="Times New Roman"/>
                  <a:ea typeface="Times New Roman"/>
                </a:rPr>
                <a:t> </a:t>
              </a:r>
              <a:r>
                <a:rPr lang="en-US" sz="900" dirty="0">
                  <a:latin typeface="Times New Roman"/>
                  <a:ea typeface="Times New Roman"/>
                </a:rPr>
                <a:t>C5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66336" y="2030362"/>
              <a:ext cx="742426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 dirty="0">
                  <a:latin typeface="Times New Roman"/>
                  <a:ea typeface="Times New Roman"/>
                </a:rPr>
                <a:t> </a:t>
              </a:r>
              <a:r>
                <a:rPr lang="en-US" sz="900" dirty="0">
                  <a:latin typeface="Times New Roman"/>
                  <a:ea typeface="Times New Roman"/>
                </a:rPr>
                <a:t>C4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cxnSp>
          <p:nvCxnSpPr>
            <p:cNvPr id="17" name="Пряма зі стрілкою 16"/>
            <p:cNvCxnSpPr/>
            <p:nvPr/>
          </p:nvCxnSpPr>
          <p:spPr>
            <a:xfrm flipH="1">
              <a:off x="2036633" y="1279192"/>
              <a:ext cx="0" cy="163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 зі стрілкою 17"/>
            <p:cNvCxnSpPr/>
            <p:nvPr/>
          </p:nvCxnSpPr>
          <p:spPr>
            <a:xfrm>
              <a:off x="2036633" y="1870071"/>
              <a:ext cx="0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751593" y="2649529"/>
              <a:ext cx="742427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C3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51593" y="3259267"/>
              <a:ext cx="742427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751593" y="3850146"/>
              <a:ext cx="742427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C0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22" name="Пряма зі стрілкою 21"/>
            <p:cNvCxnSpPr/>
            <p:nvPr/>
          </p:nvCxnSpPr>
          <p:spPr>
            <a:xfrm flipH="1">
              <a:off x="1123723" y="3689853"/>
              <a:ext cx="0" cy="16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 зі стрілкою 22"/>
            <p:cNvCxnSpPr>
              <a:stCxn id="19" idx="4"/>
              <a:endCxn id="20" idx="0"/>
            </p:cNvCxnSpPr>
            <p:nvPr/>
          </p:nvCxnSpPr>
          <p:spPr>
            <a:xfrm>
              <a:off x="1123723" y="3080116"/>
              <a:ext cx="0" cy="1791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Овал 23"/>
            <p:cNvSpPr/>
            <p:nvPr/>
          </p:nvSpPr>
          <p:spPr>
            <a:xfrm>
              <a:off x="1666336" y="2630671"/>
              <a:ext cx="742426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C2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25" name="Пряма зі стрілкою 24"/>
            <p:cNvCxnSpPr/>
            <p:nvPr/>
          </p:nvCxnSpPr>
          <p:spPr>
            <a:xfrm>
              <a:off x="2036633" y="2470379"/>
              <a:ext cx="0" cy="16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 зі стрілкою 25"/>
            <p:cNvCxnSpPr>
              <a:stCxn id="24" idx="4"/>
              <a:endCxn id="20" idx="6"/>
            </p:cNvCxnSpPr>
            <p:nvPr/>
          </p:nvCxnSpPr>
          <p:spPr>
            <a:xfrm flipH="1">
              <a:off x="1494020" y="3061258"/>
              <a:ext cx="542613" cy="411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 зі стрілкою 26"/>
            <p:cNvCxnSpPr>
              <a:stCxn id="30" idx="2"/>
              <a:endCxn id="16" idx="6"/>
            </p:cNvCxnSpPr>
            <p:nvPr/>
          </p:nvCxnSpPr>
          <p:spPr>
            <a:xfrm flipH="1">
              <a:off x="2408763" y="710312"/>
              <a:ext cx="487619" cy="15369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Прямокутник 27"/>
            <p:cNvSpPr/>
            <p:nvPr/>
          </p:nvSpPr>
          <p:spPr>
            <a:xfrm>
              <a:off x="795588" y="2250370"/>
              <a:ext cx="654436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master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1695667" y="471446"/>
              <a:ext cx="654435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Iss91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30" name="Прямокутник 29"/>
            <p:cNvSpPr/>
            <p:nvPr/>
          </p:nvSpPr>
          <p:spPr>
            <a:xfrm>
              <a:off x="2568248" y="471446"/>
              <a:ext cx="654435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 dirty="0">
                  <a:latin typeface="Times New Roman"/>
                  <a:ea typeface="Times New Roman"/>
                </a:rPr>
                <a:t>Iss91v2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23559" name="TextBox 31"/>
          <p:cNvSpPr txBox="1">
            <a:spLocks noChangeArrowheads="1"/>
          </p:cNvSpPr>
          <p:nvPr/>
        </p:nvSpPr>
        <p:spPr bwMode="auto">
          <a:xfrm>
            <a:off x="6743700" y="5475288"/>
            <a:ext cx="2074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1400">
                <a:latin typeface="Palatino Linotype" pitchFamily="18" charset="0"/>
              </a:rPr>
              <a:t>Поточна схема комітів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5715000" y="571500"/>
            <a:ext cx="2590800" cy="2857500"/>
          </a:xfrm>
        </p:spPr>
        <p:txBody>
          <a:bodyPr/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Переходимо в гілку </a:t>
            </a:r>
            <a:r>
              <a:rPr lang="en-US" dirty="0" smtClean="0"/>
              <a:t>iss91v2 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smtClean="0"/>
              <a:t>Змінюємо вміст файлів </a:t>
            </a:r>
            <a:r>
              <a:rPr lang="en-US" dirty="0"/>
              <a:t>octoCat.txt, </a:t>
            </a:r>
            <a:r>
              <a:rPr lang="en-US" dirty="0" smtClean="0"/>
              <a:t>octoPet4.txt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err="1" smtClean="0"/>
              <a:t>Комітимо</a:t>
            </a:r>
            <a:r>
              <a:rPr lang="uk-UA" dirty="0" smtClean="0"/>
              <a:t> зміну файлу </a:t>
            </a:r>
            <a:r>
              <a:rPr lang="en-US" dirty="0" smtClean="0"/>
              <a:t>octoCat.txt</a:t>
            </a:r>
            <a:endParaRPr lang="uk-UA" dirty="0" smtClean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 err="1" smtClean="0"/>
              <a:t>Комітимо</a:t>
            </a:r>
            <a:r>
              <a:rPr lang="uk-UA" dirty="0" smtClean="0"/>
              <a:t> зміну файлу </a:t>
            </a:r>
            <a:r>
              <a:rPr lang="en-US" dirty="0"/>
              <a:t>octoPet4.txt</a:t>
            </a:r>
            <a:endParaRPr lang="uk-UA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err="1" smtClean="0"/>
              <a:t>Коміти</a:t>
            </a:r>
            <a:r>
              <a:rPr lang="uk-UA" dirty="0" smtClean="0"/>
              <a:t> : № 7, 8</a:t>
            </a:r>
            <a:endParaRPr lang="uk-UA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554038"/>
            <a:ext cx="5113337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406650"/>
            <a:ext cx="51133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2892425"/>
            <a:ext cx="5113337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06" name="Полотно 12"/>
          <p:cNvGrpSpPr>
            <a:grpSpLocks/>
          </p:cNvGrpSpPr>
          <p:nvPr/>
        </p:nvGrpSpPr>
        <p:grpSpPr bwMode="auto">
          <a:xfrm>
            <a:off x="5651500" y="3144838"/>
            <a:ext cx="2862263" cy="2203450"/>
            <a:chOff x="0" y="0"/>
            <a:chExt cx="3305175" cy="4362450"/>
          </a:xfrm>
        </p:grpSpPr>
        <p:sp>
          <p:nvSpPr>
            <p:cNvPr id="25608" name="Прямокутник 10"/>
            <p:cNvSpPr>
              <a:spLocks noChangeArrowheads="1"/>
            </p:cNvSpPr>
            <p:nvPr/>
          </p:nvSpPr>
          <p:spPr bwMode="auto">
            <a:xfrm>
              <a:off x="0" y="0"/>
              <a:ext cx="3305175" cy="436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2524252" y="848603"/>
              <a:ext cx="742426" cy="430587"/>
            </a:xfrm>
            <a:prstGeom prst="ellips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C8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2524252" y="1439483"/>
              <a:ext cx="742426" cy="430587"/>
            </a:xfrm>
            <a:prstGeom prst="ellipse">
              <a:avLst/>
            </a:prstGeom>
            <a:solidFill>
              <a:srgbClr val="FF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 dirty="0">
                  <a:latin typeface="Times New Roman"/>
                  <a:ea typeface="Times New Roman"/>
                </a:rPr>
                <a:t> </a:t>
              </a:r>
              <a:r>
                <a:rPr lang="en-US" sz="900" dirty="0">
                  <a:latin typeface="Times New Roman"/>
                  <a:ea typeface="Times New Roman"/>
                </a:rPr>
                <a:t>C7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cxnSp>
          <p:nvCxnSpPr>
            <p:cNvPr id="14" name="Пряма зі стрілкою 13"/>
            <p:cNvCxnSpPr>
              <a:stCxn id="12" idx="4"/>
              <a:endCxn id="13" idx="0"/>
            </p:cNvCxnSpPr>
            <p:nvPr/>
          </p:nvCxnSpPr>
          <p:spPr>
            <a:xfrm>
              <a:off x="2896381" y="1279190"/>
              <a:ext cx="0" cy="16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Овал 14"/>
            <p:cNvSpPr/>
            <p:nvPr/>
          </p:nvSpPr>
          <p:spPr>
            <a:xfrm>
              <a:off x="1666336" y="851745"/>
              <a:ext cx="742426" cy="427445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C6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66336" y="1442625"/>
              <a:ext cx="742426" cy="427445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C5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666336" y="2030362"/>
              <a:ext cx="742426" cy="4305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 dirty="0">
                  <a:latin typeface="Times New Roman"/>
                  <a:ea typeface="Times New Roman"/>
                </a:rPr>
                <a:t> </a:t>
              </a:r>
              <a:r>
                <a:rPr lang="en-US" sz="900" dirty="0">
                  <a:latin typeface="Times New Roman"/>
                  <a:ea typeface="Times New Roman"/>
                </a:rPr>
                <a:t>C4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cxnSp>
          <p:nvCxnSpPr>
            <p:cNvPr id="18" name="Пряма зі стрілкою 17"/>
            <p:cNvCxnSpPr/>
            <p:nvPr/>
          </p:nvCxnSpPr>
          <p:spPr>
            <a:xfrm flipH="1">
              <a:off x="2036633" y="1279190"/>
              <a:ext cx="0" cy="163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 зі стрілкою 18"/>
            <p:cNvCxnSpPr/>
            <p:nvPr/>
          </p:nvCxnSpPr>
          <p:spPr>
            <a:xfrm>
              <a:off x="2036633" y="1870069"/>
              <a:ext cx="0" cy="16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51593" y="2649527"/>
              <a:ext cx="742427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C3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751593" y="3259265"/>
              <a:ext cx="742427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26" name="Овал 25"/>
            <p:cNvSpPr/>
            <p:nvPr/>
          </p:nvSpPr>
          <p:spPr>
            <a:xfrm>
              <a:off x="751593" y="3850144"/>
              <a:ext cx="742427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C0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27" name="Пряма зі стрілкою 26"/>
            <p:cNvCxnSpPr/>
            <p:nvPr/>
          </p:nvCxnSpPr>
          <p:spPr>
            <a:xfrm flipH="1">
              <a:off x="1123723" y="3689853"/>
              <a:ext cx="0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 зі стрілкою 27"/>
            <p:cNvCxnSpPr>
              <a:stCxn id="22" idx="4"/>
              <a:endCxn id="25" idx="0"/>
            </p:cNvCxnSpPr>
            <p:nvPr/>
          </p:nvCxnSpPr>
          <p:spPr>
            <a:xfrm>
              <a:off x="1123723" y="3080116"/>
              <a:ext cx="0" cy="179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1666336" y="2630670"/>
              <a:ext cx="742426" cy="43058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uk-UA" sz="900">
                  <a:latin typeface="Times New Roman"/>
                  <a:ea typeface="Times New Roman"/>
                </a:rPr>
                <a:t> </a:t>
              </a:r>
              <a:r>
                <a:rPr lang="en-US" sz="900">
                  <a:latin typeface="Times New Roman"/>
                  <a:ea typeface="Times New Roman"/>
                </a:rPr>
                <a:t>C2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cxnSp>
          <p:nvCxnSpPr>
            <p:cNvPr id="30" name="Пряма зі стрілкою 29"/>
            <p:cNvCxnSpPr/>
            <p:nvPr/>
          </p:nvCxnSpPr>
          <p:spPr>
            <a:xfrm>
              <a:off x="2036633" y="2470379"/>
              <a:ext cx="0" cy="16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 зі стрілкою 30"/>
            <p:cNvCxnSpPr>
              <a:stCxn id="29" idx="4"/>
              <a:endCxn id="25" idx="6"/>
            </p:cNvCxnSpPr>
            <p:nvPr/>
          </p:nvCxnSpPr>
          <p:spPr>
            <a:xfrm flipH="1">
              <a:off x="1494020" y="3061258"/>
              <a:ext cx="542613" cy="411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 зі стрілкою 31"/>
            <p:cNvCxnSpPr>
              <a:stCxn id="13" idx="4"/>
              <a:endCxn id="17" idx="6"/>
            </p:cNvCxnSpPr>
            <p:nvPr/>
          </p:nvCxnSpPr>
          <p:spPr>
            <a:xfrm flipH="1">
              <a:off x="2408763" y="1870069"/>
              <a:ext cx="487619" cy="377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Прямокутник 32"/>
            <p:cNvSpPr/>
            <p:nvPr/>
          </p:nvSpPr>
          <p:spPr>
            <a:xfrm>
              <a:off x="795588" y="2250370"/>
              <a:ext cx="654436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master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  <p:sp>
          <p:nvSpPr>
            <p:cNvPr id="34" name="Прямокутник 33"/>
            <p:cNvSpPr/>
            <p:nvPr/>
          </p:nvSpPr>
          <p:spPr>
            <a:xfrm>
              <a:off x="1695667" y="471446"/>
              <a:ext cx="654435" cy="23886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>
                  <a:latin typeface="Times New Roman"/>
                  <a:ea typeface="Times New Roman"/>
                </a:rPr>
                <a:t>Iss91</a:t>
              </a:r>
              <a:endParaRPr lang="uk-UA" sz="1200">
                <a:latin typeface="Times New Roman"/>
                <a:ea typeface="Times New Roman"/>
              </a:endParaRPr>
            </a:p>
          </p:txBody>
        </p:sp>
        <p:sp>
          <p:nvSpPr>
            <p:cNvPr id="35" name="Прямокутник 34"/>
            <p:cNvSpPr/>
            <p:nvPr/>
          </p:nvSpPr>
          <p:spPr>
            <a:xfrm>
              <a:off x="2606743" y="405443"/>
              <a:ext cx="654436" cy="24201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900" dirty="0">
                  <a:latin typeface="Times New Roman"/>
                  <a:ea typeface="Times New Roman"/>
                </a:rPr>
                <a:t>Iss91v2</a:t>
              </a:r>
              <a:endParaRPr lang="uk-UA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25607" name="TextBox 35"/>
          <p:cNvSpPr txBox="1">
            <a:spLocks noChangeArrowheads="1"/>
          </p:cNvSpPr>
          <p:nvPr/>
        </p:nvSpPr>
        <p:spPr bwMode="auto">
          <a:xfrm>
            <a:off x="6713538" y="5343525"/>
            <a:ext cx="20764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1400">
                <a:latin typeface="Palatino Linotype" pitchFamily="18" charset="0"/>
              </a:rPr>
              <a:t>Поточна схема комітів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">
  <a:themeElements>
    <a:clrScheme name="Базова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222</TotalTime>
  <Words>398</Words>
  <Application>Microsoft Office PowerPoint</Application>
  <PresentationFormat>Экран (16:10)</PresentationFormat>
  <Paragraphs>178</Paragraphs>
  <Slides>14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6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Palatino Linotype</vt:lpstr>
      <vt:lpstr>Arial</vt:lpstr>
      <vt:lpstr>Wingdings</vt:lpstr>
      <vt:lpstr>Calibri</vt:lpstr>
      <vt:lpstr>Times New Roman</vt:lpstr>
      <vt:lpstr>Базова</vt:lpstr>
      <vt:lpstr>Базова</vt:lpstr>
      <vt:lpstr>Базова</vt:lpstr>
      <vt:lpstr>Базова</vt:lpstr>
      <vt:lpstr>Базова</vt:lpstr>
      <vt:lpstr>Базова</vt:lpstr>
      <vt:lpstr>Розгалуження в СКВ Git</vt:lpstr>
      <vt:lpstr>Завдання</vt:lpstr>
      <vt:lpstr>Створення репозиторію</vt:lpstr>
      <vt:lpstr>Створення коміту</vt:lpstr>
      <vt:lpstr>Створення гілки iss91</vt:lpstr>
      <vt:lpstr>Коміт №3</vt:lpstr>
      <vt:lpstr>Коміт №4</vt:lpstr>
      <vt:lpstr>Коміти : № 5, 6</vt:lpstr>
      <vt:lpstr>Коміти : № 7, 8</vt:lpstr>
      <vt:lpstr>Коміти : № 9, 10</vt:lpstr>
      <vt:lpstr>Коміт № 11</vt:lpstr>
      <vt:lpstr>Коміти : № 12, 13</vt:lpstr>
      <vt:lpstr>Кінцева Схема комітів</vt:lpstr>
      <vt:lpstr>Кінець. Спасибі за увагу 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Admin</dc:creator>
  <cp:lastModifiedBy>student</cp:lastModifiedBy>
  <cp:revision>21</cp:revision>
  <dcterms:created xsi:type="dcterms:W3CDTF">2016-04-13T18:55:24Z</dcterms:created>
  <dcterms:modified xsi:type="dcterms:W3CDTF">2016-04-14T07:28:02Z</dcterms:modified>
</cp:coreProperties>
</file>