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90E7C3BB-80E8-4EC7-AF23-D1804A67DFD5}">
          <p14:sldIdLst>
            <p14:sldId id="256"/>
            <p14:sldId id="257"/>
            <p14:sldId id="25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  <p14:section name="Розділ без заголовка" id="{0BFB6FAC-C2E7-431B-B907-C18E76D066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571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685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04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628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781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57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957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947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94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59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60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56C3CF-EC45-4DBF-86E6-EECDBEA6286D}" type="datetimeFigureOut">
              <a:rPr lang="uk-UA" smtClean="0"/>
              <a:t>16.04.2016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BC7D8A-29A7-40A0-BEAF-DB5E6844BE2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53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№5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Робота з </a:t>
            </a:r>
            <a:r>
              <a:rPr lang="en-US" dirty="0"/>
              <a:t>Git</a:t>
            </a:r>
          </a:p>
          <a:p>
            <a:r>
              <a:rPr lang="uk-UA" dirty="0"/>
              <a:t>Нестерик Роман ПІ-13-1-2</a:t>
            </a:r>
          </a:p>
        </p:txBody>
      </p:sp>
    </p:spTree>
    <p:extLst>
      <p:ext uri="{BB962C8B-B14F-4D97-AF65-F5344CB8AC3E}">
        <p14:creationId xmlns:p14="http://schemas.microsoft.com/office/powerpoint/2010/main" val="220741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#COMMITS </a:t>
            </a:r>
            <a:r>
              <a:rPr lang="ru-RU" dirty="0"/>
              <a:t>№</a:t>
            </a:r>
            <a:r>
              <a:rPr lang="en-US" dirty="0"/>
              <a:t> 9 &amp; 10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40430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uk-UA" dirty="0"/>
              <a:t>Переходимо на гілку </a:t>
            </a:r>
            <a:r>
              <a:rPr lang="en-US" dirty="0"/>
              <a:t>master.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dirty="0"/>
              <a:t>Створюємо в директорії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octobird.txt</a:t>
            </a:r>
            <a:r>
              <a:rPr lang="uk-UA" dirty="0"/>
              <a:t>, додаємо його до індексу та </a:t>
            </a:r>
            <a:r>
              <a:rPr lang="uk-UA" dirty="0" err="1"/>
              <a:t>комітимо</a:t>
            </a:r>
            <a:endParaRPr lang="uk-UA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dirty="0"/>
              <a:t>Змінюємо вміст файлу </a:t>
            </a:r>
            <a:r>
              <a:rPr lang="en-US" dirty="0"/>
              <a:t>octomause.txt </a:t>
            </a:r>
            <a:r>
              <a:rPr lang="uk-UA" dirty="0"/>
              <a:t>та коммітимо зміни.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04" y="3553145"/>
            <a:ext cx="7177088" cy="295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2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#COMMIT </a:t>
            </a:r>
            <a:r>
              <a:rPr lang="ru-RU" dirty="0"/>
              <a:t>№11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5271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err="1"/>
              <a:t>Повертаємось</a:t>
            </a:r>
            <a:r>
              <a:rPr lang="ru-RU" dirty="0"/>
              <a:t> в </a:t>
            </a:r>
            <a:r>
              <a:rPr lang="ru-RU" dirty="0" err="1"/>
              <a:t>гілку</a:t>
            </a:r>
            <a:r>
              <a:rPr lang="ru-RU" dirty="0"/>
              <a:t> </a:t>
            </a:r>
            <a:r>
              <a:rPr lang="en-US" dirty="0"/>
              <a:t>iss91v2</a:t>
            </a:r>
          </a:p>
          <a:p>
            <a:pPr marL="457200" indent="-457200">
              <a:buAutoNum type="arabicPeriod"/>
            </a:pPr>
            <a:r>
              <a:rPr lang="uk-UA" dirty="0" err="1"/>
              <a:t>Перйменовуємо</a:t>
            </a:r>
            <a:r>
              <a:rPr lang="uk-UA" dirty="0"/>
              <a:t> файли </a:t>
            </a:r>
            <a:r>
              <a:rPr lang="en-US" dirty="0"/>
              <a:t>octocat.txt </a:t>
            </a:r>
            <a:r>
              <a:rPr lang="uk-UA" dirty="0"/>
              <a:t>на </a:t>
            </a:r>
            <a:r>
              <a:rPr lang="en-US" dirty="0"/>
              <a:t>octobigdog.txt </a:t>
            </a:r>
            <a:r>
              <a:rPr lang="uk-UA" dirty="0"/>
              <a:t>та </a:t>
            </a:r>
            <a:r>
              <a:rPr lang="en-US" dirty="0"/>
              <a:t>octodog.txt</a:t>
            </a:r>
            <a:r>
              <a:rPr lang="uk-UA" dirty="0"/>
              <a:t> на </a:t>
            </a:r>
            <a:r>
              <a:rPr lang="en-US" dirty="0"/>
              <a:t>octobigdog.txt</a:t>
            </a:r>
          </a:p>
          <a:p>
            <a:pPr marL="457200" indent="-457200">
              <a:buAutoNum type="arabicPeriod"/>
            </a:pPr>
            <a:r>
              <a:rPr lang="uk-UA" dirty="0"/>
              <a:t>Індексуємо всі зміни командою </a:t>
            </a:r>
            <a:r>
              <a:rPr lang="en-US" dirty="0" err="1"/>
              <a:t>git</a:t>
            </a:r>
            <a:r>
              <a:rPr lang="en-US" dirty="0"/>
              <a:t> add . </a:t>
            </a:r>
            <a:r>
              <a:rPr lang="uk-UA" dirty="0"/>
              <a:t>та коммітимо зміни.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52" y="4230931"/>
            <a:ext cx="7733934" cy="22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229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uk-UA" dirty="0"/>
              <a:t>Переходимо в гілку </a:t>
            </a:r>
            <a:r>
              <a:rPr lang="en-US" dirty="0" err="1"/>
              <a:t>maseter</a:t>
            </a:r>
            <a:r>
              <a:rPr lang="en-US" dirty="0"/>
              <a:t> </a:t>
            </a:r>
            <a:r>
              <a:rPr lang="uk-UA" dirty="0"/>
              <a:t>та створюємо гілку </a:t>
            </a:r>
            <a:r>
              <a:rPr lang="en-US" dirty="0" err="1"/>
              <a:t>dumbidea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Створюємо файл </a:t>
            </a:r>
            <a:r>
              <a:rPr lang="en-US" dirty="0"/>
              <a:t>octopus.txt</a:t>
            </a:r>
            <a:r>
              <a:rPr lang="uk-UA" dirty="0"/>
              <a:t>, індексуємо та коммітимо.</a:t>
            </a:r>
          </a:p>
          <a:p>
            <a:pPr marL="457200" indent="-457200">
              <a:buAutoNum type="arabicPeriod"/>
            </a:pPr>
            <a:r>
              <a:rPr lang="uk-UA" dirty="0"/>
              <a:t>Видаляємо файл </a:t>
            </a:r>
            <a:r>
              <a:rPr lang="en-US" dirty="0"/>
              <a:t>octopus.txt</a:t>
            </a:r>
            <a:r>
              <a:rPr lang="ru-RU" dirty="0"/>
              <a:t>, </a:t>
            </a:r>
            <a:r>
              <a:rPr lang="uk-UA" dirty="0"/>
              <a:t>індексуємо та коммітимо.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68" y="3465226"/>
            <a:ext cx="8782311" cy="28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0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#end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493587" y="2754455"/>
            <a:ext cx="2587752" cy="83280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Фінальний вигляд схеми</a:t>
            </a:r>
          </a:p>
        </p:txBody>
      </p:sp>
      <p:pic>
        <p:nvPicPr>
          <p:cNvPr id="4" name="Місце для вмісту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63" y="1289304"/>
            <a:ext cx="45163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Дякую за увагу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63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78" y="2093976"/>
            <a:ext cx="4516332" cy="4051300"/>
          </a:xfrm>
        </p:spPr>
      </p:pic>
      <p:sp>
        <p:nvSpPr>
          <p:cNvPr id="5" name="TextBox 4"/>
          <p:cNvSpPr txBox="1"/>
          <p:nvPr/>
        </p:nvSpPr>
        <p:spPr>
          <a:xfrm>
            <a:off x="1239715" y="2628899"/>
            <a:ext cx="378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Метою роботи є вивчення основ керування гілками в системі контролю версій </a:t>
            </a:r>
            <a:r>
              <a:rPr lang="en-US" dirty="0"/>
              <a:t>Git.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239715" y="4387361"/>
            <a:ext cx="408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Необхідно написати код виконання і </a:t>
            </a:r>
          </a:p>
          <a:p>
            <a:r>
              <a:rPr lang="uk-UA" dirty="0"/>
              <a:t>злиття наведених коммітів</a:t>
            </a:r>
          </a:p>
        </p:txBody>
      </p:sp>
    </p:spTree>
    <p:extLst>
      <p:ext uri="{BB962C8B-B14F-4D97-AF65-F5344CB8AC3E}">
        <p14:creationId xmlns:p14="http://schemas.microsoft.com/office/powerpoint/2010/main" val="409414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Ініціалізуємо репозиторій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405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Для початку роботи з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uk-UA" dirty="0"/>
              <a:t>потрібно </a:t>
            </a:r>
            <a:r>
              <a:rPr lang="uk-UA" dirty="0" err="1"/>
              <a:t>свторити</a:t>
            </a:r>
            <a:r>
              <a:rPr lang="uk-UA" dirty="0"/>
              <a:t> локальний репозиторій на комп’ютері.</a:t>
            </a:r>
          </a:p>
          <a:p>
            <a:pPr marL="0" indent="0">
              <a:buNone/>
            </a:pPr>
            <a:r>
              <a:rPr lang="uk-UA" dirty="0"/>
              <a:t>Для цього переходимо в каталог з проектом та за допомогою команди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uk-UA" dirty="0"/>
              <a:t>створюємо локальний репозиторій.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9" y="3580668"/>
            <a:ext cx="9870098" cy="7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#first_commit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3068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octocat.txt</a:t>
            </a:r>
          </a:p>
          <a:p>
            <a:pPr marL="457200" indent="-457200">
              <a:buAutoNum type="arabicPeriod"/>
            </a:pPr>
            <a:r>
              <a:rPr lang="uk-UA" dirty="0"/>
              <a:t>Індексуємо файл </a:t>
            </a:r>
            <a:r>
              <a:rPr lang="en-US" dirty="0"/>
              <a:t>octocat.txt </a:t>
            </a:r>
            <a:r>
              <a:rPr lang="uk-UA" dirty="0"/>
              <a:t>за допомогою команди </a:t>
            </a:r>
            <a:r>
              <a:rPr lang="en-US" dirty="0" err="1"/>
              <a:t>git</a:t>
            </a:r>
            <a:r>
              <a:rPr lang="en-US" dirty="0"/>
              <a:t> add octocat.txt</a:t>
            </a:r>
          </a:p>
          <a:p>
            <a:pPr marL="457200" indent="-457200">
              <a:buAutoNum type="arabicPeriod"/>
            </a:pPr>
            <a:r>
              <a:rPr lang="uk-UA" dirty="0"/>
              <a:t>Створюємо </a:t>
            </a:r>
            <a:r>
              <a:rPr lang="uk-UA" dirty="0" err="1"/>
              <a:t>комміт</a:t>
            </a:r>
            <a:r>
              <a:rPr lang="uk-UA" dirty="0"/>
              <a:t> командою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uk-UA" dirty="0"/>
              <a:t>з повідомлення про створення файлу </a:t>
            </a:r>
            <a:r>
              <a:rPr lang="en-US" dirty="0"/>
              <a:t>octocat.txt.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052888"/>
            <a:ext cx="10058400" cy="8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uk-UA" dirty="0"/>
              <a:t>Створення гілки </a:t>
            </a:r>
            <a:r>
              <a:rPr lang="en-US" dirty="0"/>
              <a:t>iss91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464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uk-UA" dirty="0"/>
              <a:t>Створюємо нову гілку </a:t>
            </a:r>
            <a:r>
              <a:rPr lang="en-US" dirty="0"/>
              <a:t>ISS91 </a:t>
            </a:r>
            <a:r>
              <a:rPr lang="uk-UA" dirty="0"/>
              <a:t>за допомогою команди </a:t>
            </a:r>
            <a:r>
              <a:rPr lang="en-US" dirty="0" err="1"/>
              <a:t>git</a:t>
            </a:r>
            <a:r>
              <a:rPr lang="en-US" dirty="0"/>
              <a:t> checkout –b</a:t>
            </a:r>
          </a:p>
          <a:p>
            <a:pPr marL="457200" indent="-457200">
              <a:buAutoNum type="arabicPeriod"/>
            </a:pPr>
            <a:r>
              <a:rPr lang="uk-UA" dirty="0"/>
              <a:t>Добавляємо в репозиторій файл </a:t>
            </a:r>
            <a:r>
              <a:rPr lang="en-US" dirty="0"/>
              <a:t>octodog.txt</a:t>
            </a:r>
          </a:p>
          <a:p>
            <a:pPr marL="457200" indent="-457200">
              <a:buAutoNum type="arabicPeriod"/>
            </a:pPr>
            <a:r>
              <a:rPr lang="uk-UA" dirty="0"/>
              <a:t>Індексуємо цей файл і виконуємо </a:t>
            </a:r>
            <a:r>
              <a:rPr lang="uk-UA" dirty="0" err="1"/>
              <a:t>комміт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9" y="3623486"/>
            <a:ext cx="10058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#commit </a:t>
            </a:r>
            <a:r>
              <a:rPr lang="ru-RU" dirty="0"/>
              <a:t>№</a:t>
            </a:r>
            <a:r>
              <a:rPr lang="en-US" dirty="0"/>
              <a:t>3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5049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uk-UA" dirty="0"/>
              <a:t>Повертаємось в гілку </a:t>
            </a:r>
            <a:r>
              <a:rPr lang="en-US" dirty="0"/>
              <a:t>master</a:t>
            </a:r>
          </a:p>
          <a:p>
            <a:pPr marL="457200" indent="-457200">
              <a:buAutoNum type="arabicPeriod"/>
            </a:pPr>
            <a:r>
              <a:rPr lang="uk-UA" dirty="0"/>
              <a:t>Добавляємо в репозиторій файл </a:t>
            </a:r>
            <a:r>
              <a:rPr lang="en-US" dirty="0"/>
              <a:t>octomause.txt</a:t>
            </a:r>
          </a:p>
          <a:p>
            <a:pPr marL="457200" indent="-457200">
              <a:buAutoNum type="arabicPeriod"/>
            </a:pPr>
            <a:r>
              <a:rPr lang="uk-UA" dirty="0"/>
              <a:t>Індексуємо та коммітимо файл</a:t>
            </a:r>
            <a:r>
              <a:rPr lang="en-US" dirty="0"/>
              <a:t> octomause.txt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182237"/>
            <a:ext cx="10058400" cy="15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#commit </a:t>
            </a:r>
            <a:r>
              <a:rPr lang="ru-RU" dirty="0"/>
              <a:t>№4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83080"/>
          </a:xfrm>
        </p:spPr>
        <p:txBody>
          <a:bodyPr/>
          <a:lstStyle/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uk-UA" dirty="0"/>
              <a:t>Повертаємось в  гілку </a:t>
            </a:r>
            <a:r>
              <a:rPr lang="en-US" dirty="0"/>
              <a:t>iss91</a:t>
            </a:r>
          </a:p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uk-UA" dirty="0"/>
              <a:t>Добавляємо в репозиторій файл </a:t>
            </a:r>
            <a:r>
              <a:rPr lang="en-US" dirty="0"/>
              <a:t>octoparrot.txt</a:t>
            </a:r>
          </a:p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uk-UA" dirty="0"/>
              <a:t>Індексуємо та коммітимо файл </a:t>
            </a:r>
            <a:r>
              <a:rPr lang="en-US" dirty="0"/>
              <a:t>octoparrot.txt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840480"/>
            <a:ext cx="10084794" cy="13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1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commitS</a:t>
            </a:r>
            <a:r>
              <a:rPr lang="en-US" dirty="0"/>
              <a:t> </a:t>
            </a:r>
            <a:r>
              <a:rPr lang="ru-RU" dirty="0"/>
              <a:t>№</a:t>
            </a:r>
            <a:r>
              <a:rPr lang="en-US" dirty="0"/>
              <a:t> </a:t>
            </a:r>
            <a:r>
              <a:rPr lang="ru-RU" dirty="0"/>
              <a:t>5</a:t>
            </a:r>
            <a:r>
              <a:rPr lang="uk-UA" dirty="0"/>
              <a:t> </a:t>
            </a:r>
            <a:r>
              <a:rPr lang="en-US" dirty="0"/>
              <a:t>&amp; 6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697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/>
              <a:t>Створюємо гілку </a:t>
            </a:r>
            <a:r>
              <a:rPr lang="en-US" dirty="0"/>
              <a:t>ISS91V2</a:t>
            </a:r>
            <a:r>
              <a:rPr lang="uk-UA" dirty="0"/>
              <a:t>, </a:t>
            </a:r>
            <a:r>
              <a:rPr lang="uk-UA" dirty="0" err="1"/>
              <a:t>повертааємось</a:t>
            </a:r>
            <a:r>
              <a:rPr lang="uk-UA" dirty="0"/>
              <a:t> в гілку </a:t>
            </a:r>
            <a:r>
              <a:rPr lang="en-US" dirty="0"/>
              <a:t>ISS91</a:t>
            </a:r>
          </a:p>
          <a:p>
            <a:pPr marL="457200" indent="-457200">
              <a:buAutoNum type="arabicPeriod"/>
            </a:pPr>
            <a:r>
              <a:rPr lang="ru-RU" dirty="0" err="1"/>
              <a:t>Добавляэмо</a:t>
            </a:r>
            <a:r>
              <a:rPr lang="ru-RU" dirty="0"/>
              <a:t> в </a:t>
            </a:r>
            <a:r>
              <a:rPr lang="ru-RU" dirty="0" err="1"/>
              <a:t>репозитор</a:t>
            </a:r>
            <a:r>
              <a:rPr lang="uk-UA" dirty="0" err="1"/>
              <a:t>ій</a:t>
            </a:r>
            <a:r>
              <a:rPr lang="uk-UA" dirty="0"/>
              <a:t> </a:t>
            </a:r>
            <a:r>
              <a:rPr lang="en-US" dirty="0"/>
              <a:t>octofrog.txt </a:t>
            </a:r>
            <a:r>
              <a:rPr lang="uk-UA" dirty="0"/>
              <a:t>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  <a:p>
            <a:pPr marL="457200" indent="-457200">
              <a:buAutoNum type="arabicPeriod"/>
            </a:pPr>
            <a:r>
              <a:rPr lang="uk-UA" dirty="0"/>
              <a:t>Видаляємо файл </a:t>
            </a:r>
            <a:r>
              <a:rPr lang="en-US" dirty="0"/>
              <a:t>octofrog.txt </a:t>
            </a:r>
            <a:r>
              <a:rPr lang="uk-UA" dirty="0"/>
              <a:t>та перейменовуємо його на </a:t>
            </a:r>
            <a:r>
              <a:rPr lang="en-US" dirty="0"/>
              <a:t>octopig.txt </a:t>
            </a:r>
            <a:r>
              <a:rPr lang="uk-UA" dirty="0"/>
              <a:t>та </a:t>
            </a:r>
            <a:r>
              <a:rPr lang="uk-UA" dirty="0" err="1"/>
              <a:t>комітимо</a:t>
            </a:r>
            <a:r>
              <a:rPr lang="uk-UA" dirty="0"/>
              <a:t> </a:t>
            </a:r>
          </a:p>
          <a:p>
            <a:pPr marL="0" indent="0">
              <a:buNone/>
            </a:pPr>
            <a:r>
              <a:rPr lang="uk-UA" dirty="0"/>
              <a:t>Зміни.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771900"/>
            <a:ext cx="7457735" cy="11654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24" y="4603872"/>
            <a:ext cx="6235324" cy="16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commitS</a:t>
            </a:r>
            <a:r>
              <a:rPr lang="ru-RU" dirty="0"/>
              <a:t> №</a:t>
            </a:r>
            <a:r>
              <a:rPr lang="en-US" dirty="0"/>
              <a:t> 7 &amp; 8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845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uk-UA" dirty="0"/>
              <a:t>Переходимо в гілку </a:t>
            </a:r>
            <a:r>
              <a:rPr lang="en-US" dirty="0"/>
              <a:t>ISS91V2 </a:t>
            </a:r>
            <a:r>
              <a:rPr lang="uk-UA" dirty="0"/>
              <a:t>та змінюємо вміст файлу </a:t>
            </a:r>
            <a:r>
              <a:rPr lang="en-US" dirty="0"/>
              <a:t>octodog.txt</a:t>
            </a:r>
          </a:p>
          <a:p>
            <a:pPr marL="457200" indent="-457200">
              <a:buAutoNum type="arabicPeriod"/>
            </a:pPr>
            <a:r>
              <a:rPr lang="uk-UA" dirty="0"/>
              <a:t>Коммітимо зміни.</a:t>
            </a:r>
          </a:p>
          <a:p>
            <a:pPr marL="457200" indent="-457200">
              <a:buAutoNum type="arabicPeriod"/>
            </a:pPr>
            <a:r>
              <a:rPr lang="uk-UA" dirty="0"/>
              <a:t>Добавляємо файл </a:t>
            </a:r>
            <a:r>
              <a:rPr lang="en-US" dirty="0"/>
              <a:t>octocow.txt </a:t>
            </a:r>
            <a:r>
              <a:rPr lang="uk-UA" dirty="0"/>
              <a:t>та коммітимо зміни.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335084"/>
            <a:ext cx="9727106" cy="2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TM03090434[[fn=Деревина]]</Template>
  <TotalTime>274</TotalTime>
  <Words>307</Words>
  <Application>Microsoft Office PowerPoint</Application>
  <PresentationFormat>Широкий екран</PresentationFormat>
  <Paragraphs>53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9" baseType="lpstr">
      <vt:lpstr>Cambria</vt:lpstr>
      <vt:lpstr>Rockwell</vt:lpstr>
      <vt:lpstr>Rockwell Condensed</vt:lpstr>
      <vt:lpstr>Wingdings</vt:lpstr>
      <vt:lpstr>Дерево</vt:lpstr>
      <vt:lpstr>Лабораторна робота №5</vt:lpstr>
      <vt:lpstr>Мета роботи</vt:lpstr>
      <vt:lpstr>Ініціалізуємо репозиторій</vt:lpstr>
      <vt:lpstr>#first_commit</vt:lpstr>
      <vt:lpstr>#Створення гілки iss91</vt:lpstr>
      <vt:lpstr>#commit №3</vt:lpstr>
      <vt:lpstr>#commit №4</vt:lpstr>
      <vt:lpstr>#commitS № 5 &amp; 6</vt:lpstr>
      <vt:lpstr>#commitS № 7 &amp; 8</vt:lpstr>
      <vt:lpstr>#COMMITS № 9 &amp; 10</vt:lpstr>
      <vt:lpstr>#COMMIT №11</vt:lpstr>
      <vt:lpstr>Презентація PowerPoint</vt:lpstr>
      <vt:lpstr>#end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</dc:creator>
  <cp:lastModifiedBy>Roman</cp:lastModifiedBy>
  <cp:revision>23</cp:revision>
  <dcterms:created xsi:type="dcterms:W3CDTF">2016-04-15T19:48:48Z</dcterms:created>
  <dcterms:modified xsi:type="dcterms:W3CDTF">2016-04-16T16:02:44Z</dcterms:modified>
</cp:coreProperties>
</file>