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3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15737" y="2514600"/>
            <a:ext cx="9688875" cy="2262781"/>
          </a:xfrm>
        </p:spPr>
        <p:txBody>
          <a:bodyPr/>
          <a:lstStyle/>
          <a:p>
            <a:r>
              <a:rPr lang="uk-UA" dirty="0" smtClean="0"/>
              <a:t>Розгалуження та злиття в </a:t>
            </a:r>
            <a:r>
              <a:rPr lang="en-US" dirty="0" err="1" smtClean="0"/>
              <a:t>git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15737" y="4777379"/>
            <a:ext cx="9688875" cy="1126283"/>
          </a:xfrm>
        </p:spPr>
        <p:txBody>
          <a:bodyPr/>
          <a:lstStyle/>
          <a:p>
            <a:r>
              <a:rPr lang="uk-UA" dirty="0" smtClean="0"/>
              <a:t>Колесник А. Пі-13-1(2)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21157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Коміти</a:t>
            </a:r>
            <a:r>
              <a:rPr lang="uk-UA" dirty="0" smtClean="0"/>
              <a:t> 9 та 10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31567" y="1630315"/>
            <a:ext cx="8915400" cy="3777622"/>
          </a:xfrm>
        </p:spPr>
        <p:txBody>
          <a:bodyPr/>
          <a:lstStyle/>
          <a:p>
            <a:r>
              <a:rPr lang="uk-UA" dirty="0" smtClean="0"/>
              <a:t>Переходимо на гілку </a:t>
            </a:r>
            <a:r>
              <a:rPr lang="en-US" dirty="0" smtClean="0"/>
              <a:t>master</a:t>
            </a:r>
          </a:p>
          <a:p>
            <a:r>
              <a:rPr lang="uk-UA" dirty="0" smtClean="0"/>
              <a:t>Створюємо в директорії </a:t>
            </a:r>
            <a:r>
              <a:rPr lang="uk-UA" dirty="0" err="1" smtClean="0"/>
              <a:t>репозиторію</a:t>
            </a:r>
            <a:r>
              <a:rPr lang="uk-UA" dirty="0" smtClean="0"/>
              <a:t> файл </a:t>
            </a:r>
            <a:r>
              <a:rPr lang="en-US" dirty="0" smtClean="0"/>
              <a:t>octoant-eater.txt</a:t>
            </a:r>
            <a:r>
              <a:rPr lang="uk-UA" dirty="0" smtClean="0"/>
              <a:t>, додаємо його до індексу та </a:t>
            </a:r>
            <a:r>
              <a:rPr lang="uk-UA" dirty="0" err="1" smtClean="0"/>
              <a:t>комітимо</a:t>
            </a:r>
            <a:endParaRPr lang="uk-UA" dirty="0" smtClean="0"/>
          </a:p>
          <a:p>
            <a:r>
              <a:rPr lang="uk-UA" dirty="0"/>
              <a:t>Створюємо </a:t>
            </a:r>
            <a:r>
              <a:rPr lang="uk-UA" dirty="0" smtClean="0"/>
              <a:t>файл </a:t>
            </a:r>
            <a:r>
              <a:rPr lang="en-US" dirty="0" smtClean="0"/>
              <a:t>octofenek.txt</a:t>
            </a:r>
            <a:r>
              <a:rPr lang="uk-UA" dirty="0"/>
              <a:t>, </a:t>
            </a:r>
            <a:r>
              <a:rPr lang="uk-UA" dirty="0" smtClean="0"/>
              <a:t>індексуємо його та </a:t>
            </a:r>
            <a:r>
              <a:rPr lang="uk-UA" dirty="0" err="1" smtClean="0"/>
              <a:t>комітимо</a:t>
            </a:r>
            <a:r>
              <a:rPr lang="uk-UA" dirty="0" smtClean="0"/>
              <a:t> зміни в гілці </a:t>
            </a:r>
            <a:r>
              <a:rPr lang="en-US" dirty="0" smtClean="0"/>
              <a:t>master</a:t>
            </a:r>
            <a:endParaRPr lang="uk-UA" dirty="0"/>
          </a:p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567" y="4178889"/>
            <a:ext cx="9256421" cy="196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21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Коміт</a:t>
            </a:r>
            <a:r>
              <a:rPr lang="en-US" dirty="0"/>
              <a:t> </a:t>
            </a:r>
            <a:r>
              <a:rPr lang="en-US" dirty="0" smtClean="0"/>
              <a:t>11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1452" y="1630315"/>
            <a:ext cx="8319485" cy="1909719"/>
          </a:xfrm>
        </p:spPr>
        <p:txBody>
          <a:bodyPr/>
          <a:lstStyle/>
          <a:p>
            <a:r>
              <a:rPr lang="uk-UA" dirty="0" smtClean="0"/>
              <a:t>Переходимо на </a:t>
            </a:r>
            <a:r>
              <a:rPr lang="en-US" dirty="0" smtClean="0"/>
              <a:t>issv2</a:t>
            </a:r>
          </a:p>
          <a:p>
            <a:r>
              <a:rPr lang="uk-UA" dirty="0" smtClean="0"/>
              <a:t>Перейменовуємо файли </a:t>
            </a:r>
            <a:r>
              <a:rPr lang="en-US" dirty="0" err="1" smtClean="0"/>
              <a:t>octohoneybadger</a:t>
            </a:r>
            <a:r>
              <a:rPr lang="en-US" dirty="0" smtClean="0"/>
              <a:t> </a:t>
            </a:r>
            <a:r>
              <a:rPr lang="uk-UA" dirty="0" smtClean="0"/>
              <a:t>та </a:t>
            </a:r>
            <a:r>
              <a:rPr lang="en-US" dirty="0" err="1" smtClean="0"/>
              <a:t>octowolverine</a:t>
            </a:r>
            <a:r>
              <a:rPr lang="en-US" dirty="0" smtClean="0"/>
              <a:t> </a:t>
            </a:r>
            <a:r>
              <a:rPr lang="uk-UA" dirty="0" smtClean="0"/>
              <a:t>на </a:t>
            </a:r>
            <a:r>
              <a:rPr lang="en-US" dirty="0" err="1" smtClean="0"/>
              <a:t>oclohoneybadger</a:t>
            </a:r>
            <a:r>
              <a:rPr lang="en-US" dirty="0" smtClean="0"/>
              <a:t>-</a:t>
            </a:r>
            <a:r>
              <a:rPr lang="en-US" dirty="0"/>
              <a:t>female</a:t>
            </a:r>
            <a:r>
              <a:rPr lang="en-US" dirty="0" smtClean="0"/>
              <a:t> </a:t>
            </a:r>
            <a:r>
              <a:rPr lang="uk-UA" dirty="0" smtClean="0"/>
              <a:t>та </a:t>
            </a:r>
            <a:r>
              <a:rPr lang="en-US" dirty="0" err="1" smtClean="0"/>
              <a:t>octowolverine</a:t>
            </a:r>
            <a:r>
              <a:rPr lang="en-US" dirty="0" smtClean="0"/>
              <a:t>-</a:t>
            </a:r>
            <a:r>
              <a:rPr lang="en-US" dirty="0"/>
              <a:t>female</a:t>
            </a:r>
            <a:r>
              <a:rPr lang="en-US" dirty="0" smtClean="0"/>
              <a:t> </a:t>
            </a:r>
            <a:r>
              <a:rPr lang="uk-UA" dirty="0" smtClean="0"/>
              <a:t>та додаємо файли </a:t>
            </a:r>
            <a:r>
              <a:rPr lang="en-US" dirty="0" err="1" smtClean="0"/>
              <a:t>octohoneybadger</a:t>
            </a:r>
            <a:r>
              <a:rPr lang="en-US" dirty="0" smtClean="0"/>
              <a:t>-male </a:t>
            </a:r>
            <a:r>
              <a:rPr lang="uk-UA" dirty="0" smtClean="0"/>
              <a:t>та </a:t>
            </a:r>
            <a:r>
              <a:rPr lang="en-US" dirty="0" err="1" smtClean="0"/>
              <a:t>octohoneybadger</a:t>
            </a:r>
            <a:r>
              <a:rPr lang="en-US" dirty="0" smtClean="0"/>
              <a:t>-male</a:t>
            </a:r>
          </a:p>
          <a:p>
            <a:r>
              <a:rPr lang="uk-UA" dirty="0" smtClean="0"/>
              <a:t>Індексуємо всі файли командою </a:t>
            </a:r>
            <a:r>
              <a:rPr lang="en-US" dirty="0" err="1" smtClean="0"/>
              <a:t>git</a:t>
            </a:r>
            <a:r>
              <a:rPr lang="en-US" dirty="0" smtClean="0"/>
              <a:t> add . </a:t>
            </a:r>
            <a:r>
              <a:rPr lang="uk-UA" dirty="0" smtClean="0"/>
              <a:t>та </a:t>
            </a:r>
            <a:r>
              <a:rPr lang="uk-UA" dirty="0" err="1" smtClean="0"/>
              <a:t>комітимо</a:t>
            </a:r>
            <a:r>
              <a:rPr lang="uk-UA" dirty="0" smtClean="0"/>
              <a:t> зміни</a:t>
            </a:r>
            <a:endParaRPr lang="uk-UA" dirty="0"/>
          </a:p>
          <a:p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750" y="1630315"/>
            <a:ext cx="3176250" cy="50692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52114" y="772071"/>
            <a:ext cx="343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Схема </a:t>
            </a:r>
            <a:r>
              <a:rPr lang="uk-UA" dirty="0" err="1" smtClean="0"/>
              <a:t>комінів</a:t>
            </a:r>
            <a:r>
              <a:rPr lang="uk-UA" dirty="0" smtClean="0"/>
              <a:t> на даному етапі має вигляд:</a:t>
            </a:r>
            <a:endParaRPr lang="uk-UA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52" y="3520437"/>
            <a:ext cx="7916976" cy="165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46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1" y="624110"/>
            <a:ext cx="9675812" cy="1280890"/>
          </a:xfrm>
        </p:spPr>
        <p:txBody>
          <a:bodyPr/>
          <a:lstStyle/>
          <a:p>
            <a:r>
              <a:rPr lang="uk-UA" dirty="0" smtClean="0"/>
              <a:t>Створення гілки </a:t>
            </a:r>
            <a:r>
              <a:rPr lang="en-US" dirty="0" err="1" smtClean="0"/>
              <a:t>dumbidea</a:t>
            </a:r>
            <a:r>
              <a:rPr lang="uk-UA" dirty="0" smtClean="0"/>
              <a:t>, </a:t>
            </a:r>
            <a:r>
              <a:rPr lang="uk-UA" dirty="0" err="1" smtClean="0"/>
              <a:t>коміти</a:t>
            </a:r>
            <a:r>
              <a:rPr lang="uk-UA" dirty="0" smtClean="0"/>
              <a:t> 12 і 13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1452" y="1630315"/>
            <a:ext cx="8319485" cy="1909719"/>
          </a:xfrm>
        </p:spPr>
        <p:txBody>
          <a:bodyPr/>
          <a:lstStyle/>
          <a:p>
            <a:r>
              <a:rPr lang="uk-UA" dirty="0" smtClean="0"/>
              <a:t>Переходимо на гілку </a:t>
            </a:r>
            <a:r>
              <a:rPr lang="en-US" dirty="0" smtClean="0"/>
              <a:t>master</a:t>
            </a:r>
            <a:endParaRPr lang="uk-UA" dirty="0" smtClean="0"/>
          </a:p>
          <a:p>
            <a:r>
              <a:rPr lang="uk-UA" dirty="0" smtClean="0"/>
              <a:t>Створюємо гілку </a:t>
            </a:r>
            <a:r>
              <a:rPr lang="en-US" dirty="0" err="1" smtClean="0"/>
              <a:t>dumbidea</a:t>
            </a:r>
            <a:endParaRPr lang="en-US" dirty="0" smtClean="0"/>
          </a:p>
          <a:p>
            <a:r>
              <a:rPr lang="uk-UA" dirty="0" smtClean="0"/>
              <a:t>Створюємо файл </a:t>
            </a:r>
            <a:r>
              <a:rPr lang="en-US" dirty="0" smtClean="0"/>
              <a:t>octooctopus.txt, </a:t>
            </a:r>
            <a:r>
              <a:rPr lang="uk-UA" dirty="0" smtClean="0"/>
              <a:t>індексуємо його та </a:t>
            </a:r>
            <a:r>
              <a:rPr lang="uk-UA" dirty="0" err="1" smtClean="0"/>
              <a:t>комітимо</a:t>
            </a:r>
            <a:endParaRPr lang="uk-UA" dirty="0" smtClean="0"/>
          </a:p>
          <a:p>
            <a:r>
              <a:rPr lang="uk-UA" dirty="0" smtClean="0"/>
              <a:t>Видаляємо файл </a:t>
            </a:r>
            <a:r>
              <a:rPr lang="en-US" dirty="0" smtClean="0"/>
              <a:t>octooctopus.txt</a:t>
            </a:r>
            <a:r>
              <a:rPr lang="uk-UA" dirty="0" smtClean="0"/>
              <a:t>, індексуємо все та </a:t>
            </a:r>
            <a:r>
              <a:rPr lang="uk-UA" dirty="0" err="1" smtClean="0"/>
              <a:t>комітимо</a:t>
            </a:r>
            <a:r>
              <a:rPr lang="uk-UA" dirty="0" smtClean="0"/>
              <a:t> зміни</a:t>
            </a:r>
            <a:endParaRPr lang="en-US" dirty="0" smtClean="0"/>
          </a:p>
          <a:p>
            <a:endParaRPr lang="en-US" dirty="0" smtClean="0"/>
          </a:p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52" y="4158070"/>
            <a:ext cx="9083560" cy="236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45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Фінальна схема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7006" y="278673"/>
            <a:ext cx="4833256" cy="649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8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1" y="624110"/>
            <a:ext cx="9675812" cy="1280890"/>
          </a:xfrm>
        </p:spPr>
        <p:txBody>
          <a:bodyPr/>
          <a:lstStyle/>
          <a:p>
            <a:r>
              <a:rPr lang="ru-RU" dirty="0" err="1" smtClean="0"/>
              <a:t>Злиття</a:t>
            </a:r>
            <a:r>
              <a:rPr lang="ru-RU" dirty="0" smtClean="0"/>
              <a:t> </a:t>
            </a:r>
            <a:r>
              <a:rPr lang="ru-RU" dirty="0" err="1" smtClean="0"/>
              <a:t>гілок</a:t>
            </a:r>
            <a:r>
              <a:rPr lang="ru-RU" dirty="0" smtClean="0"/>
              <a:t> </a:t>
            </a:r>
            <a:r>
              <a:rPr lang="en-US" dirty="0" smtClean="0"/>
              <a:t>iss91 </a:t>
            </a:r>
            <a:r>
              <a:rPr lang="uk-UA" dirty="0" smtClean="0"/>
              <a:t>та </a:t>
            </a:r>
            <a:r>
              <a:rPr lang="en-US" dirty="0" smtClean="0"/>
              <a:t>iss91v2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1452" y="1630315"/>
            <a:ext cx="8319485" cy="1909719"/>
          </a:xfrm>
        </p:spPr>
        <p:txBody>
          <a:bodyPr/>
          <a:lstStyle/>
          <a:p>
            <a:r>
              <a:rPr lang="uk-UA" dirty="0" smtClean="0"/>
              <a:t>Переходимо на гілку </a:t>
            </a:r>
            <a:r>
              <a:rPr lang="en-US" dirty="0" smtClean="0"/>
              <a:t>iss91</a:t>
            </a:r>
            <a:endParaRPr lang="uk-UA" dirty="0" smtClean="0"/>
          </a:p>
          <a:p>
            <a:r>
              <a:rPr lang="uk-UA" dirty="0" smtClean="0"/>
              <a:t>Виконуємо команду </a:t>
            </a:r>
            <a:r>
              <a:rPr lang="en-US" dirty="0" err="1" smtClean="0"/>
              <a:t>git</a:t>
            </a:r>
            <a:r>
              <a:rPr lang="en-US" dirty="0" smtClean="0"/>
              <a:t> merge iss91v2</a:t>
            </a:r>
          </a:p>
          <a:p>
            <a:r>
              <a:rPr lang="uk-UA" dirty="0" smtClean="0"/>
              <a:t>Бачимо, що гілки було успішно злито, без жодних конфліктів.</a:t>
            </a:r>
            <a:endParaRPr lang="en-US" dirty="0" smtClean="0"/>
          </a:p>
          <a:p>
            <a:endParaRPr lang="en-US" dirty="0" smtClean="0"/>
          </a:p>
          <a:p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184" y="3191963"/>
            <a:ext cx="7616679" cy="249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49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1" y="624110"/>
            <a:ext cx="9675812" cy="1280890"/>
          </a:xfrm>
        </p:spPr>
        <p:txBody>
          <a:bodyPr/>
          <a:lstStyle/>
          <a:p>
            <a:r>
              <a:rPr lang="ru-RU" dirty="0" err="1" smtClean="0"/>
              <a:t>Злиття</a:t>
            </a:r>
            <a:r>
              <a:rPr lang="ru-RU" dirty="0" smtClean="0"/>
              <a:t> </a:t>
            </a:r>
            <a:r>
              <a:rPr lang="ru-RU" dirty="0" err="1" smtClean="0"/>
              <a:t>гілок</a:t>
            </a:r>
            <a:r>
              <a:rPr lang="ru-RU" dirty="0" smtClean="0"/>
              <a:t> </a:t>
            </a:r>
            <a:r>
              <a:rPr lang="en-US" dirty="0" smtClean="0"/>
              <a:t>master </a:t>
            </a:r>
            <a:r>
              <a:rPr lang="uk-UA" dirty="0" smtClean="0"/>
              <a:t>та </a:t>
            </a:r>
            <a:r>
              <a:rPr lang="en-US" dirty="0" smtClean="0"/>
              <a:t>iss91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1452" y="1630315"/>
            <a:ext cx="8319485" cy="1909719"/>
          </a:xfrm>
        </p:spPr>
        <p:txBody>
          <a:bodyPr/>
          <a:lstStyle/>
          <a:p>
            <a:r>
              <a:rPr lang="uk-UA" dirty="0" smtClean="0"/>
              <a:t>Переходимо на гілку </a:t>
            </a:r>
            <a:r>
              <a:rPr lang="en-US" dirty="0" smtClean="0"/>
              <a:t>master</a:t>
            </a:r>
            <a:endParaRPr lang="uk-UA" dirty="0" smtClean="0"/>
          </a:p>
          <a:p>
            <a:r>
              <a:rPr lang="uk-UA" dirty="0" smtClean="0"/>
              <a:t>Виконуємо команду </a:t>
            </a:r>
            <a:r>
              <a:rPr lang="en-US" dirty="0" err="1" smtClean="0"/>
              <a:t>git</a:t>
            </a:r>
            <a:r>
              <a:rPr lang="en-US" dirty="0" smtClean="0"/>
              <a:t> merge iss91</a:t>
            </a:r>
          </a:p>
          <a:p>
            <a:r>
              <a:rPr lang="uk-UA" dirty="0" smtClean="0"/>
              <a:t>Бачимо, що гілки було успішно злито, без жодних конфліктів.</a:t>
            </a:r>
            <a:endParaRPr lang="en-US" dirty="0" smtClean="0"/>
          </a:p>
          <a:p>
            <a:endParaRPr lang="en-US" dirty="0" smtClean="0"/>
          </a:p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499" y="3378925"/>
            <a:ext cx="7456672" cy="321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83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1" y="624110"/>
            <a:ext cx="9675812" cy="1280890"/>
          </a:xfrm>
        </p:spPr>
        <p:txBody>
          <a:bodyPr/>
          <a:lstStyle/>
          <a:p>
            <a:r>
              <a:rPr lang="ru-RU" dirty="0" err="1" smtClean="0"/>
              <a:t>Злиття</a:t>
            </a:r>
            <a:r>
              <a:rPr lang="ru-RU" dirty="0" smtClean="0"/>
              <a:t> </a:t>
            </a:r>
            <a:r>
              <a:rPr lang="ru-RU" dirty="0" err="1" smtClean="0"/>
              <a:t>гілок</a:t>
            </a:r>
            <a:r>
              <a:rPr lang="ru-RU" dirty="0" smtClean="0"/>
              <a:t> </a:t>
            </a:r>
            <a:r>
              <a:rPr lang="en-US" dirty="0" smtClean="0"/>
              <a:t>master </a:t>
            </a:r>
            <a:r>
              <a:rPr lang="uk-UA" dirty="0" smtClean="0"/>
              <a:t>та </a:t>
            </a:r>
            <a:r>
              <a:rPr lang="en-US" dirty="0" err="1" smtClean="0"/>
              <a:t>dumbidea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1452" y="1630315"/>
            <a:ext cx="8319485" cy="1909719"/>
          </a:xfrm>
        </p:spPr>
        <p:txBody>
          <a:bodyPr/>
          <a:lstStyle/>
          <a:p>
            <a:r>
              <a:rPr lang="uk-UA" dirty="0" smtClean="0"/>
              <a:t>Виконуємо команду </a:t>
            </a:r>
            <a:r>
              <a:rPr lang="en-US" dirty="0" err="1" smtClean="0"/>
              <a:t>git</a:t>
            </a:r>
            <a:r>
              <a:rPr lang="en-US" dirty="0" smtClean="0"/>
              <a:t> merge </a:t>
            </a:r>
            <a:r>
              <a:rPr lang="en-US" dirty="0" err="1" smtClean="0"/>
              <a:t>dumbidea</a:t>
            </a:r>
            <a:endParaRPr lang="en-US" dirty="0" smtClean="0"/>
          </a:p>
          <a:p>
            <a:r>
              <a:rPr lang="uk-UA" dirty="0" smtClean="0"/>
              <a:t>Бачимо, що гілки співпадають і нема необхідності виконувати злиття цих гілок</a:t>
            </a:r>
            <a:endParaRPr lang="en-US" dirty="0" smtClean="0"/>
          </a:p>
          <a:p>
            <a:endParaRPr lang="en-US" dirty="0" smtClean="0"/>
          </a:p>
          <a:p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03" y="3902169"/>
            <a:ext cx="7592680" cy="59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17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Octo</a:t>
            </a:r>
            <a:r>
              <a:rPr lang="uk-UA" dirty="0" smtClean="0"/>
              <a:t>Кінець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Octo</a:t>
            </a:r>
            <a:r>
              <a:rPr lang="uk-UA" dirty="0" smtClean="0"/>
              <a:t>дякую за </a:t>
            </a:r>
            <a:r>
              <a:rPr lang="en-US" dirty="0" err="1" smtClean="0"/>
              <a:t>octo</a:t>
            </a:r>
            <a:r>
              <a:rPr lang="uk-UA" dirty="0" smtClean="0"/>
              <a:t>увагу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9597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Мета роботи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92924" y="1571898"/>
            <a:ext cx="8001053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dirty="0" smtClean="0"/>
              <a:t>Метою даної роботи є вивчення основ керування гілками в системі контролю версій </a:t>
            </a:r>
            <a:r>
              <a:rPr lang="en-US" sz="2400" dirty="0" err="1" smtClean="0"/>
              <a:t>git</a:t>
            </a:r>
            <a:endParaRPr lang="uk-UA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034" y="2852788"/>
            <a:ext cx="3583577" cy="37837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92924" y="2852788"/>
            <a:ext cx="5328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Завданням є написати код виконання та злиття даних </a:t>
            </a:r>
            <a:r>
              <a:rPr lang="uk-UA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комітів</a:t>
            </a:r>
            <a:endParaRPr lang="uk-UA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66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Ініціалізація </a:t>
            </a:r>
            <a:r>
              <a:rPr lang="uk-UA" dirty="0" err="1" smtClean="0"/>
              <a:t>репозиторію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2" r="1" b="11359"/>
          <a:stretch/>
        </p:blipFill>
        <p:spPr>
          <a:xfrm>
            <a:off x="1267097" y="3405290"/>
            <a:ext cx="8667933" cy="6115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7097" y="1905000"/>
            <a:ext cx="9425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Для того, щоб почати роботу з </a:t>
            </a:r>
            <a:r>
              <a:rPr lang="en-US" sz="2400" dirty="0" err="1" smtClean="0"/>
              <a:t>git</a:t>
            </a:r>
            <a:r>
              <a:rPr lang="uk-UA" sz="2400" dirty="0" smtClean="0"/>
              <a:t>, необхідно створити </a:t>
            </a:r>
            <a:r>
              <a:rPr lang="uk-UA" sz="2400" dirty="0" err="1" smtClean="0"/>
              <a:t>репозиторій</a:t>
            </a:r>
            <a:r>
              <a:rPr lang="uk-UA" sz="2400" dirty="0" smtClean="0"/>
              <a:t>. Для цього використовується команда </a:t>
            </a:r>
            <a:r>
              <a:rPr lang="en-US" sz="2400" dirty="0" smtClean="0"/>
              <a:t>“</a:t>
            </a:r>
            <a:r>
              <a:rPr lang="en-US" sz="2400" b="1" dirty="0" err="1" smtClean="0"/>
              <a:t>git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init</a:t>
            </a:r>
            <a:r>
              <a:rPr lang="en-US" sz="2400" dirty="0" smtClean="0"/>
              <a:t>”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82118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Перший </a:t>
            </a:r>
            <a:r>
              <a:rPr lang="uk-UA" dirty="0" err="1" smtClean="0"/>
              <a:t>коміт</a:t>
            </a:r>
            <a:endParaRPr lang="uk-UA" dirty="0"/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302" y="4125096"/>
            <a:ext cx="7799449" cy="2467292"/>
          </a:xfrm>
          <a:prstGeom prst="rect">
            <a:avLst/>
          </a:prstGeom>
        </p:spPr>
      </p:pic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2589212" y="1424366"/>
            <a:ext cx="8915400" cy="2572868"/>
          </a:xfrm>
        </p:spPr>
        <p:txBody>
          <a:bodyPr/>
          <a:lstStyle/>
          <a:p>
            <a:r>
              <a:rPr lang="uk-UA" dirty="0"/>
              <a:t>Додаємо в папку </a:t>
            </a:r>
            <a:r>
              <a:rPr lang="uk-UA" dirty="0" err="1"/>
              <a:t>репозиторію</a:t>
            </a:r>
            <a:r>
              <a:rPr lang="uk-UA" dirty="0"/>
              <a:t> </a:t>
            </a:r>
            <a:r>
              <a:rPr lang="uk-UA" dirty="0" smtClean="0"/>
              <a:t> файл </a:t>
            </a:r>
            <a:r>
              <a:rPr lang="en-US" dirty="0" smtClean="0"/>
              <a:t>octocat.txt</a:t>
            </a:r>
            <a:endParaRPr lang="uk-UA" dirty="0" smtClean="0"/>
          </a:p>
          <a:p>
            <a:r>
              <a:rPr lang="uk-UA" dirty="0" smtClean="0"/>
              <a:t>Виконуємо команду </a:t>
            </a:r>
            <a:r>
              <a:rPr lang="en-US" dirty="0" err="1" smtClean="0"/>
              <a:t>git</a:t>
            </a:r>
            <a:r>
              <a:rPr lang="en-US" dirty="0" smtClean="0"/>
              <a:t> add octocat.txt, </a:t>
            </a:r>
            <a:r>
              <a:rPr lang="uk-UA" dirty="0" smtClean="0"/>
              <a:t>щоб індексувати цей файл</a:t>
            </a:r>
          </a:p>
          <a:p>
            <a:r>
              <a:rPr lang="uk-UA" dirty="0" err="1" smtClean="0"/>
              <a:t>Комітимо</a:t>
            </a:r>
            <a:r>
              <a:rPr lang="uk-UA" dirty="0" smtClean="0"/>
              <a:t> стан </a:t>
            </a:r>
            <a:r>
              <a:rPr lang="uk-UA" dirty="0" err="1" smtClean="0"/>
              <a:t>репозиторію</a:t>
            </a:r>
            <a:r>
              <a:rPr lang="uk-UA" dirty="0" smtClean="0"/>
              <a:t> командою </a:t>
            </a:r>
            <a:r>
              <a:rPr lang="en-US" dirty="0" err="1" smtClean="0"/>
              <a:t>git</a:t>
            </a:r>
            <a:r>
              <a:rPr lang="en-US" dirty="0" smtClean="0"/>
              <a:t> commit </a:t>
            </a:r>
            <a:r>
              <a:rPr lang="uk-UA" dirty="0" smtClean="0"/>
              <a:t> з повідомленням </a:t>
            </a:r>
            <a:r>
              <a:rPr lang="en-US" dirty="0" smtClean="0"/>
              <a:t>“added the </a:t>
            </a:r>
            <a:r>
              <a:rPr lang="en-US" dirty="0" err="1" smtClean="0"/>
              <a:t>octocat</a:t>
            </a:r>
            <a:r>
              <a:rPr lang="en-US" dirty="0" smtClean="0"/>
              <a:t>”</a:t>
            </a:r>
          </a:p>
          <a:p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12813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гілки </a:t>
            </a:r>
            <a:r>
              <a:rPr lang="en-US" dirty="0" smtClean="0"/>
              <a:t>iss93	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43116" y="1552164"/>
            <a:ext cx="8915400" cy="3777622"/>
          </a:xfrm>
        </p:spPr>
        <p:txBody>
          <a:bodyPr/>
          <a:lstStyle/>
          <a:p>
            <a:r>
              <a:rPr lang="uk-UA" dirty="0" smtClean="0"/>
              <a:t>Командою </a:t>
            </a:r>
            <a:r>
              <a:rPr lang="en-US" dirty="0" err="1" smtClean="0"/>
              <a:t>git</a:t>
            </a:r>
            <a:r>
              <a:rPr lang="en-US" dirty="0" smtClean="0"/>
              <a:t> checkout –b iss93</a:t>
            </a:r>
            <a:r>
              <a:rPr lang="uk-UA" dirty="0" smtClean="0"/>
              <a:t>, створюємо та переходимо на гілку </a:t>
            </a:r>
            <a:r>
              <a:rPr lang="en-US" dirty="0" smtClean="0"/>
              <a:t>iss93</a:t>
            </a:r>
            <a:endParaRPr lang="uk-UA" dirty="0" smtClean="0"/>
          </a:p>
          <a:p>
            <a:r>
              <a:rPr lang="uk-UA" dirty="0" smtClean="0"/>
              <a:t>Додаємо в </a:t>
            </a:r>
            <a:r>
              <a:rPr lang="uk-UA" dirty="0" err="1" smtClean="0"/>
              <a:t>репозиторій</a:t>
            </a:r>
            <a:r>
              <a:rPr lang="uk-UA" dirty="0" smtClean="0"/>
              <a:t> файл </a:t>
            </a:r>
            <a:r>
              <a:rPr lang="en-US" dirty="0" smtClean="0"/>
              <a:t>octodog.txt</a:t>
            </a:r>
          </a:p>
          <a:p>
            <a:r>
              <a:rPr lang="uk-UA" dirty="0" smtClean="0"/>
              <a:t>Індексуємо цей файл та </a:t>
            </a:r>
            <a:r>
              <a:rPr lang="uk-UA" dirty="0" err="1" smtClean="0"/>
              <a:t>комітимо</a:t>
            </a:r>
            <a:r>
              <a:rPr lang="uk-UA" dirty="0" smtClean="0"/>
              <a:t> зміни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16" y="4976949"/>
            <a:ext cx="8945381" cy="144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5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Коміт</a:t>
            </a:r>
            <a:r>
              <a:rPr lang="uk-UA" dirty="0" smtClean="0"/>
              <a:t> 3</a:t>
            </a:r>
            <a:r>
              <a:rPr lang="en-US" dirty="0" smtClean="0"/>
              <a:t>	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43116" y="1552164"/>
            <a:ext cx="8915400" cy="3777622"/>
          </a:xfrm>
        </p:spPr>
        <p:txBody>
          <a:bodyPr/>
          <a:lstStyle/>
          <a:p>
            <a:r>
              <a:rPr lang="uk-UA" dirty="0" smtClean="0"/>
              <a:t>Повертаємося на гілку </a:t>
            </a:r>
            <a:r>
              <a:rPr lang="en-US" dirty="0" smtClean="0"/>
              <a:t>master</a:t>
            </a:r>
            <a:endParaRPr lang="uk-UA" dirty="0" smtClean="0"/>
          </a:p>
          <a:p>
            <a:r>
              <a:rPr lang="uk-UA" dirty="0" smtClean="0"/>
              <a:t>Додаємо в </a:t>
            </a:r>
            <a:r>
              <a:rPr lang="uk-UA" dirty="0" err="1" smtClean="0"/>
              <a:t>репозиторій</a:t>
            </a:r>
            <a:r>
              <a:rPr lang="uk-UA" dirty="0" smtClean="0"/>
              <a:t> файл </a:t>
            </a:r>
            <a:r>
              <a:rPr lang="en-US" dirty="0" smtClean="0"/>
              <a:t>octocow.txt</a:t>
            </a:r>
          </a:p>
          <a:p>
            <a:r>
              <a:rPr lang="uk-UA" dirty="0" smtClean="0"/>
              <a:t>Індексуємо цей файл та </a:t>
            </a:r>
            <a:r>
              <a:rPr lang="uk-UA" dirty="0" err="1" smtClean="0"/>
              <a:t>комітимо</a:t>
            </a:r>
            <a:r>
              <a:rPr lang="uk-UA" dirty="0" smtClean="0"/>
              <a:t> зміни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b="4163"/>
          <a:stretch/>
        </p:blipFill>
        <p:spPr>
          <a:xfrm>
            <a:off x="525905" y="3086656"/>
            <a:ext cx="8735566" cy="1129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76093" y="4683455"/>
            <a:ext cx="3631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Зараз схема </a:t>
            </a:r>
            <a:r>
              <a:rPr lang="uk-UA" dirty="0" err="1" smtClean="0"/>
              <a:t>комітів</a:t>
            </a:r>
            <a:r>
              <a:rPr lang="uk-UA" dirty="0" smtClean="0"/>
              <a:t> має наступний вигляд:</a:t>
            </a:r>
            <a:endParaRPr lang="uk-UA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567" y="3071387"/>
            <a:ext cx="2467667" cy="329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0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uk-UA" dirty="0" err="1" smtClean="0"/>
              <a:t>Коміт</a:t>
            </a:r>
            <a:r>
              <a:rPr lang="uk-UA" dirty="0" smtClean="0"/>
              <a:t> 4</a:t>
            </a:r>
            <a:endParaRPr lang="uk-UA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2443116" y="1552164"/>
            <a:ext cx="8915400" cy="3777622"/>
          </a:xfrm>
        </p:spPr>
        <p:txBody>
          <a:bodyPr/>
          <a:lstStyle/>
          <a:p>
            <a:r>
              <a:rPr lang="uk-UA" dirty="0" smtClean="0"/>
              <a:t>Повертаємося до гілки </a:t>
            </a:r>
            <a:r>
              <a:rPr lang="en-US" dirty="0" smtClean="0"/>
              <a:t>iss91</a:t>
            </a:r>
            <a:endParaRPr lang="uk-UA" dirty="0" smtClean="0"/>
          </a:p>
          <a:p>
            <a:r>
              <a:rPr lang="uk-UA" dirty="0" smtClean="0"/>
              <a:t>Додаємо в </a:t>
            </a:r>
            <a:r>
              <a:rPr lang="uk-UA" dirty="0" err="1" smtClean="0"/>
              <a:t>репозиторій</a:t>
            </a:r>
            <a:r>
              <a:rPr lang="uk-UA" dirty="0" smtClean="0"/>
              <a:t> файл </a:t>
            </a:r>
            <a:r>
              <a:rPr lang="en-US" dirty="0" smtClean="0"/>
              <a:t>octowolverine.txt</a:t>
            </a:r>
          </a:p>
          <a:p>
            <a:r>
              <a:rPr lang="uk-UA" dirty="0" smtClean="0"/>
              <a:t>Індексуємо цей файл та </a:t>
            </a:r>
            <a:r>
              <a:rPr lang="uk-UA" dirty="0" err="1" smtClean="0"/>
              <a:t>комітимо</a:t>
            </a:r>
            <a:r>
              <a:rPr lang="uk-UA" dirty="0" smtClean="0"/>
              <a:t> зміни</a:t>
            </a:r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314" y="4322444"/>
            <a:ext cx="10132452" cy="91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98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3749" y="624110"/>
            <a:ext cx="9270863" cy="1280890"/>
          </a:xfrm>
        </p:spPr>
        <p:txBody>
          <a:bodyPr/>
          <a:lstStyle/>
          <a:p>
            <a:r>
              <a:rPr lang="uk-UA" dirty="0" smtClean="0"/>
              <a:t>Створення гілки </a:t>
            </a:r>
            <a:r>
              <a:rPr lang="en-US" dirty="0" smtClean="0"/>
              <a:t>iss91v2</a:t>
            </a:r>
            <a:r>
              <a:rPr lang="uk-UA" dirty="0"/>
              <a:t>,</a:t>
            </a:r>
            <a:r>
              <a:rPr lang="uk-UA" dirty="0" smtClean="0"/>
              <a:t> 5й та 6й </a:t>
            </a:r>
            <a:r>
              <a:rPr lang="uk-UA" dirty="0" err="1" smtClean="0"/>
              <a:t>коміти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2328" y="1264555"/>
            <a:ext cx="10698118" cy="3777622"/>
          </a:xfrm>
        </p:spPr>
        <p:txBody>
          <a:bodyPr/>
          <a:lstStyle/>
          <a:p>
            <a:r>
              <a:rPr lang="uk-UA" dirty="0" smtClean="0"/>
              <a:t>Створюємо гілку </a:t>
            </a:r>
            <a:r>
              <a:rPr lang="en-US" dirty="0" smtClean="0"/>
              <a:t>iss91v2</a:t>
            </a:r>
          </a:p>
          <a:p>
            <a:r>
              <a:rPr lang="uk-UA" dirty="0" smtClean="0"/>
              <a:t>Повертаємося до гілки </a:t>
            </a:r>
            <a:r>
              <a:rPr lang="en-US" dirty="0" smtClean="0"/>
              <a:t>iss91</a:t>
            </a:r>
            <a:r>
              <a:rPr lang="uk-UA" dirty="0" smtClean="0"/>
              <a:t> та створюємо в </a:t>
            </a:r>
            <a:r>
              <a:rPr lang="uk-UA" dirty="0" err="1" smtClean="0"/>
              <a:t>репозиторії</a:t>
            </a:r>
            <a:r>
              <a:rPr lang="uk-UA" dirty="0" smtClean="0"/>
              <a:t> файл </a:t>
            </a:r>
            <a:r>
              <a:rPr lang="en-US" dirty="0" smtClean="0"/>
              <a:t>octohummingbird.txt</a:t>
            </a:r>
            <a:endParaRPr lang="uk-UA" dirty="0" smtClean="0"/>
          </a:p>
          <a:p>
            <a:r>
              <a:rPr lang="uk-UA" dirty="0" smtClean="0"/>
              <a:t>Додаємо </a:t>
            </a:r>
            <a:r>
              <a:rPr lang="uk-UA" dirty="0" err="1" smtClean="0"/>
              <a:t>октоколібрі</a:t>
            </a:r>
            <a:r>
              <a:rPr lang="uk-UA" dirty="0" smtClean="0"/>
              <a:t> до індексу та </a:t>
            </a:r>
            <a:r>
              <a:rPr lang="uk-UA" dirty="0" err="1" smtClean="0"/>
              <a:t>комітимо</a:t>
            </a:r>
            <a:r>
              <a:rPr lang="uk-UA" dirty="0" smtClean="0"/>
              <a:t> зміни в гілці </a:t>
            </a:r>
            <a:r>
              <a:rPr lang="en-US" dirty="0" smtClean="0"/>
              <a:t>iss91</a:t>
            </a:r>
            <a:endParaRPr lang="uk-UA" dirty="0" smtClean="0"/>
          </a:p>
          <a:p>
            <a:r>
              <a:rPr lang="uk-UA" dirty="0"/>
              <a:t>Створюємо в </a:t>
            </a:r>
            <a:r>
              <a:rPr lang="uk-UA" dirty="0" err="1"/>
              <a:t>репозиторій</a:t>
            </a:r>
            <a:r>
              <a:rPr lang="uk-UA" dirty="0"/>
              <a:t> файл </a:t>
            </a:r>
            <a:r>
              <a:rPr lang="en-US" dirty="0"/>
              <a:t>octohummingbird.txt</a:t>
            </a:r>
            <a:endParaRPr lang="uk-UA" dirty="0"/>
          </a:p>
          <a:p>
            <a:r>
              <a:rPr lang="uk-UA" dirty="0" smtClean="0"/>
              <a:t>Видаляємо файл </a:t>
            </a:r>
            <a:r>
              <a:rPr lang="en-US" dirty="0" smtClean="0"/>
              <a:t>octocolibri.txt</a:t>
            </a:r>
            <a:r>
              <a:rPr lang="uk-UA" dirty="0" smtClean="0"/>
              <a:t> та перейменовуємо </a:t>
            </a:r>
            <a:r>
              <a:rPr lang="en-US" dirty="0" smtClean="0"/>
              <a:t>octowolverine.txt </a:t>
            </a:r>
            <a:r>
              <a:rPr lang="uk-UA" dirty="0" smtClean="0"/>
              <a:t>на </a:t>
            </a:r>
            <a:r>
              <a:rPr lang="en-US" dirty="0" smtClean="0"/>
              <a:t>satisfiedoctowolverine.txt</a:t>
            </a:r>
            <a:r>
              <a:rPr lang="uk-UA" dirty="0" smtClean="0"/>
              <a:t> та </a:t>
            </a:r>
            <a:r>
              <a:rPr lang="uk-UA" dirty="0" err="1" smtClean="0"/>
              <a:t>комітимо</a:t>
            </a:r>
            <a:r>
              <a:rPr lang="uk-UA" dirty="0" smtClean="0"/>
              <a:t> зміни</a:t>
            </a:r>
            <a:endParaRPr lang="uk-UA" dirty="0"/>
          </a:p>
          <a:p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26" y="3597371"/>
            <a:ext cx="8046857" cy="12379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805" y="4653414"/>
            <a:ext cx="7694567" cy="20811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606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/>
          <p:cNvSpPr txBox="1">
            <a:spLocks/>
          </p:cNvSpPr>
          <p:nvPr/>
        </p:nvSpPr>
        <p:spPr>
          <a:xfrm>
            <a:off x="2443116" y="625933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mtClean="0"/>
              <a:t>Коміт </a:t>
            </a:r>
            <a:r>
              <a:rPr lang="en-US" smtClean="0"/>
              <a:t>7 </a:t>
            </a:r>
            <a:r>
              <a:rPr lang="uk-UA" smtClean="0"/>
              <a:t>та 8</a:t>
            </a:r>
            <a:endParaRPr lang="uk-UA" dirty="0"/>
          </a:p>
        </p:txBody>
      </p:sp>
      <p:sp>
        <p:nvSpPr>
          <p:cNvPr id="18" name="Объект 2"/>
          <p:cNvSpPr>
            <a:spLocks noGrp="1"/>
          </p:cNvSpPr>
          <p:nvPr>
            <p:ph idx="1"/>
          </p:nvPr>
        </p:nvSpPr>
        <p:spPr>
          <a:xfrm>
            <a:off x="2443116" y="1552164"/>
            <a:ext cx="8915400" cy="3777622"/>
          </a:xfrm>
        </p:spPr>
        <p:txBody>
          <a:bodyPr/>
          <a:lstStyle/>
          <a:p>
            <a:r>
              <a:rPr lang="uk-UA" dirty="0" smtClean="0"/>
              <a:t>Переходимо до гілки </a:t>
            </a:r>
            <a:r>
              <a:rPr lang="en-US" dirty="0" smtClean="0"/>
              <a:t>iss91v2</a:t>
            </a:r>
            <a:endParaRPr lang="uk-UA" dirty="0" smtClean="0"/>
          </a:p>
          <a:p>
            <a:r>
              <a:rPr lang="uk-UA" dirty="0" smtClean="0"/>
              <a:t>Записуємо в файл </a:t>
            </a:r>
            <a:r>
              <a:rPr lang="en-US" dirty="0" smtClean="0"/>
              <a:t>octowolverine.txt </a:t>
            </a:r>
            <a:r>
              <a:rPr lang="uk-UA" dirty="0" smtClean="0"/>
              <a:t>важливу інформацію про росомах</a:t>
            </a:r>
            <a:r>
              <a:rPr lang="en-US" dirty="0" smtClean="0"/>
              <a:t> </a:t>
            </a:r>
            <a:r>
              <a:rPr lang="uk-UA" dirty="0" smtClean="0"/>
              <a:t>та </a:t>
            </a:r>
            <a:r>
              <a:rPr lang="uk-UA" dirty="0" err="1" smtClean="0"/>
              <a:t>комітимо</a:t>
            </a:r>
            <a:r>
              <a:rPr lang="uk-UA" dirty="0" smtClean="0"/>
              <a:t> зміни</a:t>
            </a:r>
          </a:p>
          <a:p>
            <a:r>
              <a:rPr lang="uk-UA" dirty="0" smtClean="0"/>
              <a:t>Створюємо в папці </a:t>
            </a:r>
            <a:r>
              <a:rPr lang="uk-UA" dirty="0" err="1" smtClean="0"/>
              <a:t>репозиторію</a:t>
            </a:r>
            <a:r>
              <a:rPr lang="uk-UA" dirty="0" smtClean="0"/>
              <a:t> файл </a:t>
            </a:r>
            <a:r>
              <a:rPr lang="en-US" dirty="0" smtClean="0"/>
              <a:t>octohoneybadger.txt</a:t>
            </a:r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16" y="2980530"/>
            <a:ext cx="7484655" cy="1273726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914" y="4414512"/>
            <a:ext cx="8657817" cy="234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99354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143</TotalTime>
  <Words>414</Words>
  <Application>Microsoft Office PowerPoint</Application>
  <PresentationFormat>Широкоэкранный</PresentationFormat>
  <Paragraphs>62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Легкий дым</vt:lpstr>
      <vt:lpstr>Розгалуження та злиття в git</vt:lpstr>
      <vt:lpstr>Мета роботи</vt:lpstr>
      <vt:lpstr>Ініціалізація репозиторію</vt:lpstr>
      <vt:lpstr>Перший коміт</vt:lpstr>
      <vt:lpstr>Створення гілки iss93 </vt:lpstr>
      <vt:lpstr>Коміт 3 </vt:lpstr>
      <vt:lpstr>Коміт 4</vt:lpstr>
      <vt:lpstr>Створення гілки iss91v2, 5й та 6й коміти</vt:lpstr>
      <vt:lpstr>Презентация PowerPoint</vt:lpstr>
      <vt:lpstr>Коміти 9 та 10</vt:lpstr>
      <vt:lpstr>Коміт 11</vt:lpstr>
      <vt:lpstr>Створення гілки dumbidea, коміти 12 і 13</vt:lpstr>
      <vt:lpstr>Фінальна схема</vt:lpstr>
      <vt:lpstr>Злиття гілок iss91 та iss91v2</vt:lpstr>
      <vt:lpstr>Злиття гілок master та iss91</vt:lpstr>
      <vt:lpstr>Злиття гілок master та dumbidea</vt:lpstr>
      <vt:lpstr>OctoКінець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Розгалуження та злиття в git</dc:title>
  <dc:creator>Андрій Колесник</dc:creator>
  <cp:lastModifiedBy>Андрій Колесник</cp:lastModifiedBy>
  <cp:revision>16</cp:revision>
  <dcterms:created xsi:type="dcterms:W3CDTF">2016-04-04T13:17:58Z</dcterms:created>
  <dcterms:modified xsi:type="dcterms:W3CDTF">2016-04-20T12:14:19Z</dcterms:modified>
</cp:coreProperties>
</file>