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6" r:id="rId3"/>
    <p:sldId id="258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53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651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3893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45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282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31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955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338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3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082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63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96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196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91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31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8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9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D99A0E-C597-422B-BC50-10A8A5FBFED1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D972-3509-4B1B-8B9F-F6005B952C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9408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13" y="1772559"/>
            <a:ext cx="9404723" cy="1400530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Створити </a:t>
            </a:r>
            <a:r>
              <a:rPr lang="en-US" dirty="0">
                <a:solidFill>
                  <a:schemeClr val="tx1"/>
                </a:solidFill>
              </a:rPr>
              <a:t>Mockup </a:t>
            </a:r>
            <a:r>
              <a:rPr lang="uk-UA" dirty="0">
                <a:solidFill>
                  <a:schemeClr val="tx1"/>
                </a:solidFill>
              </a:rPr>
              <a:t/>
            </a:r>
            <a:br>
              <a:rPr lang="uk-UA" dirty="0">
                <a:solidFill>
                  <a:schemeClr val="tx1"/>
                </a:solidFill>
              </a:rPr>
            </a:br>
            <a:r>
              <a:rPr lang="uk-UA" dirty="0">
                <a:solidFill>
                  <a:schemeClr val="tx1"/>
                </a:solidFill>
              </a:rPr>
              <a:t>згідно з</a:t>
            </a:r>
            <a:r>
              <a:rPr lang="en-US" dirty="0">
                <a:solidFill>
                  <a:schemeClr val="tx1"/>
                </a:solidFill>
              </a:rPr>
              <a:t> User Story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2436" y="3942104"/>
            <a:ext cx="8946541" cy="638524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uk-UA" dirty="0"/>
              <a:t>ст.гр.ПІ-13-1(2)</a:t>
            </a:r>
            <a:br>
              <a:rPr lang="uk-UA" dirty="0"/>
            </a:br>
            <a:r>
              <a:rPr lang="uk-UA" dirty="0" smtClean="0"/>
              <a:t>Лунів О.В</a:t>
            </a:r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766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0"/>
          <p:cNvSpPr>
            <a:spLocks noGrp="1"/>
          </p:cNvSpPr>
          <p:nvPr>
            <p:ph type="ctrTitle"/>
          </p:nvPr>
        </p:nvSpPr>
        <p:spPr>
          <a:xfrm>
            <a:off x="1567283" y="957532"/>
            <a:ext cx="8229600" cy="1042966"/>
          </a:xfrm>
        </p:spPr>
        <p:txBody>
          <a:bodyPr/>
          <a:lstStyle/>
          <a:p>
            <a:pPr algn="ctr"/>
            <a:r>
              <a:rPr lang="uk-UA" sz="4800" dirty="0" smtClean="0"/>
              <a:t>Мета роботи і завдання</a:t>
            </a:r>
            <a:endParaRPr lang="uk-UA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752993" y="2070864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Завдання</a:t>
            </a:r>
          </a:p>
          <a:p>
            <a:r>
              <a:rPr lang="uk-UA" u="sng" dirty="0" smtClean="0"/>
              <a:t>Як студент я хочу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включався</a:t>
            </a:r>
            <a:r>
              <a:rPr lang="ru-RU" dirty="0"/>
              <a:t> </a:t>
            </a:r>
            <a:r>
              <a:rPr lang="ru-RU" dirty="0" smtClean="0"/>
              <a:t>зразу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поточним</a:t>
            </a:r>
            <a:r>
              <a:rPr lang="ru-RU" dirty="0"/>
              <a:t> </a:t>
            </a:r>
            <a:r>
              <a:rPr lang="ru-RU" dirty="0" smtClean="0"/>
              <a:t>днем, значить я не </a:t>
            </a:r>
            <a:r>
              <a:rPr lang="ru-RU" dirty="0" err="1" smtClean="0"/>
              <a:t>витрачатиму</a:t>
            </a:r>
            <a:r>
              <a:rPr lang="ru-RU" dirty="0" smtClean="0"/>
              <a:t> час на </a:t>
            </a:r>
            <a:r>
              <a:rPr lang="ru-RU" dirty="0" err="1" smtClean="0"/>
              <a:t>гортання</a:t>
            </a:r>
            <a:r>
              <a:rPr lang="ru-RU" dirty="0" smtClean="0"/>
              <a:t> до поточного дня.</a:t>
            </a:r>
            <a:endParaRPr lang="uk-UA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52993" y="3342616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 цієї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Story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потрібно створити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Mockup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графічного зображення функціоналу на телефоні , планшеті і ПК 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скільки ця функція є не </a:t>
            </a:r>
            <a:r>
              <a:rPr lang="uk-U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надтто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важливою, можна зробити </a:t>
            </a:r>
            <a:r>
              <a:rPr lang="uk-U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підсвітку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поточного дня що дозволить скоротити час на пошук.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4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755" y="1694922"/>
            <a:ext cx="3478207" cy="2169712"/>
          </a:xfrm>
        </p:spPr>
        <p:txBody>
          <a:bodyPr/>
          <a:lstStyle/>
          <a:p>
            <a:r>
              <a:rPr lang="uk-UA" sz="1600" dirty="0" smtClean="0"/>
              <a:t>Програмка одразу показує поточний день, з можливістю </a:t>
            </a:r>
            <a:r>
              <a:rPr lang="uk-UA" sz="1600" smtClean="0"/>
              <a:t>переглянути </a:t>
            </a:r>
            <a:r>
              <a:rPr lang="uk-UA" sz="1600" smtClean="0"/>
              <a:t>розклад </a:t>
            </a:r>
            <a:r>
              <a:rPr lang="uk-UA" sz="1600" dirty="0" smtClean="0"/>
              <a:t>на </a:t>
            </a:r>
            <a:r>
              <a:rPr lang="uk-UA" sz="1600" dirty="0" smtClean="0"/>
              <a:t>сьогодні, після виключення програмки і повторного включення вона знову має показувати розклад на </a:t>
            </a:r>
            <a:r>
              <a:rPr lang="uk-UA" sz="1600" smtClean="0"/>
              <a:t>поточни</a:t>
            </a:r>
            <a:r>
              <a:rPr lang="uk-UA" sz="1600" smtClean="0"/>
              <a:t>й день.</a:t>
            </a:r>
            <a:endParaRPr lang="uk-UA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mtClean="0"/>
              <a:t>Реалізація підсвітки поточного дня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3440" t="21028" r="46204" b="40566"/>
          <a:stretch/>
        </p:blipFill>
        <p:spPr>
          <a:xfrm>
            <a:off x="4276718" y="1781989"/>
            <a:ext cx="5530180" cy="37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розкладу </a:t>
            </a:r>
            <a:endParaRPr lang="uk-UA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46111" y="1458735"/>
            <a:ext cx="481666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2400" dirty="0" smtClean="0"/>
              <a:t>За допомогою</a:t>
            </a:r>
          </a:p>
          <a:p>
            <a:r>
              <a:rPr lang="uk-UA" sz="2400" dirty="0" smtClean="0"/>
              <a:t>Можна обрати будь який інший день </a:t>
            </a:r>
            <a:r>
              <a:rPr lang="uk-UA" sz="2400" dirty="0" err="1" smtClean="0"/>
              <a:t>розклада</a:t>
            </a:r>
            <a:endParaRPr lang="uk-UA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3440" t="21028" r="46204" b="40566"/>
          <a:stretch/>
        </p:blipFill>
        <p:spPr>
          <a:xfrm>
            <a:off x="5993375" y="1359295"/>
            <a:ext cx="5530180" cy="37898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34615" t="33144" r="58049" b="63203"/>
          <a:stretch/>
        </p:blipFill>
        <p:spPr>
          <a:xfrm>
            <a:off x="3267420" y="1492764"/>
            <a:ext cx="1336432" cy="3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2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Планшетна та мобільна </a:t>
            </a:r>
            <a:r>
              <a:rPr lang="uk-UA" dirty="0" smtClean="0"/>
              <a:t>версія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3109" t="18669" r="38670" b="16893"/>
          <a:stretch/>
        </p:blipFill>
        <p:spPr>
          <a:xfrm>
            <a:off x="6523869" y="1970194"/>
            <a:ext cx="3525984" cy="4360928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46111" y="1458735"/>
            <a:ext cx="481666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uk-UA" sz="2400" dirty="0"/>
          </a:p>
        </p:txBody>
      </p:sp>
      <p:pic>
        <p:nvPicPr>
          <p:cNvPr id="10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9763" t="26944" r="13422" b="20217"/>
          <a:stretch/>
        </p:blipFill>
        <p:spPr>
          <a:xfrm>
            <a:off x="2458527" y="1970194"/>
            <a:ext cx="2001330" cy="41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8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sz="3200" dirty="0"/>
              <a:t>На даній лабораторній </a:t>
            </a:r>
          </a:p>
          <a:p>
            <a:pPr>
              <a:buNone/>
            </a:pPr>
            <a:r>
              <a:rPr lang="uk-UA" sz="3200" dirty="0"/>
              <a:t>роботі я створив </a:t>
            </a:r>
            <a:r>
              <a:rPr lang="uk-UA" sz="3200" dirty="0" err="1"/>
              <a:t>мокап</a:t>
            </a:r>
            <a:endParaRPr lang="uk-UA" sz="3200" dirty="0"/>
          </a:p>
          <a:p>
            <a:pPr>
              <a:buNone/>
            </a:pPr>
            <a:r>
              <a:rPr lang="uk-UA" sz="3200" dirty="0"/>
              <a:t>для трьох платформ </a:t>
            </a:r>
          </a:p>
          <a:p>
            <a:pPr>
              <a:buNone/>
            </a:pPr>
            <a:r>
              <a:rPr lang="uk-UA" sz="3200" dirty="0"/>
              <a:t>ПК версії, телефонної</a:t>
            </a:r>
          </a:p>
          <a:p>
            <a:pPr>
              <a:buNone/>
            </a:pPr>
            <a:r>
              <a:rPr lang="uk-UA" sz="3200" dirty="0"/>
              <a:t>і на планшет.</a:t>
            </a:r>
          </a:p>
          <a:p>
            <a:endParaRPr lang="uk-UA" dirty="0"/>
          </a:p>
        </p:txBody>
      </p:sp>
      <p:pic>
        <p:nvPicPr>
          <p:cNvPr id="4" name="Picture 3" descr="C:\Users\LOID\Desktop\thumb-up_880156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275" y="3232768"/>
            <a:ext cx="1455741" cy="1390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52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843</TotalTime>
  <Words>136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Створити Mockup  згідно з User Story</vt:lpstr>
      <vt:lpstr>Мета роботи і завдання</vt:lpstr>
      <vt:lpstr>Програмка одразу показує поточний день, з можливістю переглянути розклад на сьогодні, після виключення програмки і повторного включення вона знову має показувати розклад на поточний день.</vt:lpstr>
      <vt:lpstr>Вікно розкладу </vt:lpstr>
      <vt:lpstr>Планшетна та мобільна версія</vt:lpstr>
      <vt:lpstr>Висновок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Майя Лунів</dc:creator>
  <cp:lastModifiedBy>Майя Лунів</cp:lastModifiedBy>
  <cp:revision>18</cp:revision>
  <dcterms:created xsi:type="dcterms:W3CDTF">2016-04-06T18:42:15Z</dcterms:created>
  <dcterms:modified xsi:type="dcterms:W3CDTF">2016-04-20T21:03:32Z</dcterms:modified>
</cp:coreProperties>
</file>