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883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12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5845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245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22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48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085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248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21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00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74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85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94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22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4E1404-E2AF-4734-81D0-A503E7EE01C0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A609B2-E89E-4578-A494-9836622B7E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1481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42561" cy="2387600"/>
          </a:xfrm>
        </p:spPr>
        <p:txBody>
          <a:bodyPr/>
          <a:lstStyle/>
          <a:p>
            <a:r>
              <a:rPr lang="uk-UA" dirty="0"/>
              <a:t>Лабораторна робота №1</a:t>
            </a:r>
            <a:br>
              <a:rPr lang="uk-UA" dirty="0"/>
            </a:br>
            <a:r>
              <a:rPr lang="uk-UA" dirty="0"/>
              <a:t>тестування простого предмету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44108"/>
          </a:xfrm>
        </p:spPr>
        <p:txBody>
          <a:bodyPr>
            <a:normAutofit/>
          </a:bodyPr>
          <a:lstStyle/>
          <a:p>
            <a:r>
              <a:rPr lang="uk-UA" dirty="0"/>
              <a:t>Виконав ст. групи ПІ-13-1</a:t>
            </a:r>
          </a:p>
          <a:p>
            <a:r>
              <a:rPr lang="uk-UA" dirty="0"/>
              <a:t>Нестерик Роман</a:t>
            </a:r>
          </a:p>
        </p:txBody>
      </p:sp>
    </p:spTree>
    <p:extLst>
      <p:ext uri="{BB962C8B-B14F-4D97-AF65-F5344CB8AC3E}">
        <p14:creationId xmlns:p14="http://schemas.microsoft.com/office/powerpoint/2010/main" val="232292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254" y="2373924"/>
            <a:ext cx="970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Що ж, з протестованого предмету виділимо основне, на  що варто звернути увагу: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Вони стильні та якісно зроблені.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Вони мають високу якість звуку та в них вмонтований мікрофон.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 них погане відображення басів. В той же час мають шикарну звукоізоляцію.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Вони водонепроникні та витримують температуру до 100 градусів </a:t>
            </a:r>
            <a:r>
              <a:rPr lang="uk-UA" dirty="0" err="1"/>
              <a:t>цельсія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Зроблені з високоякісної резини.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Витримують сильний натяг.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Вони підходять як і для високих та і для низьких людей.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Вони не вогнетривкі. Проте після тривалого горіння основна частина матеріалів залишається </a:t>
            </a:r>
            <a:r>
              <a:rPr lang="uk-UA"/>
              <a:t>майже неушкодженою.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11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8577" y="3059723"/>
            <a:ext cx="2875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Дякую за увагу </a:t>
            </a:r>
            <a:r>
              <a:rPr lang="en-US" sz="3200" b="1" dirty="0"/>
              <a:t>^_^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3939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Короткий огляд  предмету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83" y="2773485"/>
            <a:ext cx="5468300" cy="3075919"/>
          </a:xfrm>
        </p:spPr>
      </p:pic>
      <p:sp>
        <p:nvSpPr>
          <p:cNvPr id="6" name="TextBox 5"/>
          <p:cNvSpPr txBox="1"/>
          <p:nvPr/>
        </p:nvSpPr>
        <p:spPr>
          <a:xfrm>
            <a:off x="222737" y="3572780"/>
            <a:ext cx="5539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тестування було обрано водонепроникні (так мене запевнили в магазині продавці) навушники-вкладиші з мікрофоном. В основному призначені для прослуховування музики. </a:t>
            </a:r>
          </a:p>
        </p:txBody>
      </p:sp>
    </p:spTree>
    <p:extLst>
      <p:ext uri="{BB962C8B-B14F-4D97-AF65-F5344CB8AC3E}">
        <p14:creationId xmlns:p14="http://schemas.microsoft.com/office/powerpoint/2010/main" val="58494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Дизайн та форми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470" y="2611316"/>
            <a:ext cx="6321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	Що ж до дизайну, то навушники виглядають дуже стильно, що у вухах, що просто в руках. Являють собою комбінацію трьох кольорів – білого, синього та голубого.</a:t>
            </a:r>
          </a:p>
          <a:p>
            <a:r>
              <a:rPr lang="uk-UA" dirty="0"/>
              <a:t>	Мають напрочуд гарну форму ділянки де розміщені динаміки та гарно сидять у вусі не випадаючи, що дозволяє без відволікань прослуховувати гарну музику.</a:t>
            </a:r>
          </a:p>
          <a:p>
            <a:r>
              <a:rPr lang="uk-UA" dirty="0"/>
              <a:t>	Довжина навушників складає приблизно 125 – 135 сантиметрів, що є стандартною довжиною для таких навушників. Довжина самого ж навушника разом з </a:t>
            </a:r>
            <a:r>
              <a:rPr lang="uk-UA" dirty="0" err="1"/>
              <a:t>м’ягкою</a:t>
            </a:r>
            <a:r>
              <a:rPr lang="uk-UA" dirty="0"/>
              <a:t> частиною складає 2.5 сантиметри, що також є нормою.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53" y="3138855"/>
            <a:ext cx="4681903" cy="26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Функції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76" y="2218837"/>
            <a:ext cx="3076222" cy="17303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76" y="4254012"/>
            <a:ext cx="3076222" cy="173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814" y="2684351"/>
            <a:ext cx="8044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	Очевидно, що першою і найголовнішою їхньою</a:t>
            </a:r>
          </a:p>
          <a:p>
            <a:r>
              <a:rPr lang="uk-UA" dirty="0"/>
              <a:t>функцією є прослуховування музики. Завдяки своїм невеликим</a:t>
            </a:r>
          </a:p>
          <a:p>
            <a:r>
              <a:rPr lang="uk-UA" dirty="0"/>
              <a:t>розмірам вони дозволяють насолоджуватись музикою в будь-якому</a:t>
            </a:r>
          </a:p>
          <a:p>
            <a:r>
              <a:rPr lang="uk-UA" dirty="0"/>
              <a:t>місці  чи то на вулиці під час пробіжки, чи то в громадському транспорті. Також дані навушники забезпечують просто чудову звукоізоляцію дозволяючи повноцінно без лишніх звуків насолодитись любимою музикою.</a:t>
            </a:r>
          </a:p>
          <a:p>
            <a:r>
              <a:rPr lang="uk-UA" dirty="0"/>
              <a:t>	Беззаперечно однією із головних функції також є можливість говорити з іншими людьми по телефону завдяки вмонтованому мікрофону.</a:t>
            </a:r>
          </a:p>
          <a:p>
            <a:r>
              <a:rPr lang="uk-U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056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Звук та мікрофон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554" y="2285999"/>
            <a:ext cx="3727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Якість звуку досить хороша. В основному це досягається завдяки відмінній звукоізоляції та чітким динаміком. Глибина звуку відмінна, проте баси відчуваються слабо.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9676" y="2285999"/>
            <a:ext cx="3727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Мікрофон працює відмінно, емпірично перевірено, що мікрофон передає голос людини навіть при дуже сильному вітрі, а також при поїздці в автобусі.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33" y="4040325"/>
            <a:ext cx="4623531" cy="26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Тест на міцність та витривалість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4885" y="2875085"/>
            <a:ext cx="3560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Перевірено, що дані навушники витримують силу натягу рівну 147 </a:t>
            </a:r>
            <a:r>
              <a:rPr lang="en-US" dirty="0"/>
              <a:t>H. </a:t>
            </a:r>
            <a:r>
              <a:rPr lang="uk-UA" dirty="0"/>
              <a:t>Що дозволяє витримати досить сильний натяг. При цьому не спостерігається жодних розтяжок чи дефектів.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29" y="2505809"/>
            <a:ext cx="5940669" cy="33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Тест на водопроникність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00" y="3358661"/>
            <a:ext cx="3999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Провівши тест на водопроникність виявлено, що дійсно навушники водостійкі та працюють одразу після занурення їх у воду. </a:t>
            </a:r>
            <a:r>
              <a:rPr lang="uk-UA" dirty="0" err="1"/>
              <a:t>Мікрфон</a:t>
            </a:r>
            <a:r>
              <a:rPr lang="uk-UA" dirty="0"/>
              <a:t> також працює після занурення.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43062" y="2221882"/>
            <a:ext cx="2396353" cy="42636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147" y="2197472"/>
            <a:ext cx="2417883" cy="4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4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Ускладнений тест на водопроникність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00" y="3508131"/>
            <a:ext cx="4862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Проте після 2 хвилин в воді температура якої приблизно 100 градусів все залишилось працювати </a:t>
            </a:r>
            <a:r>
              <a:rPr lang="uk-UA" dirty="0" err="1"/>
              <a:t>справно</a:t>
            </a:r>
            <a:r>
              <a:rPr lang="uk-UA" dirty="0"/>
              <a:t>. Що приємно здивувало, як навушники так і мікрофон залишились справними.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50" y="2070698"/>
            <a:ext cx="3633959" cy="20441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15292" y="3601551"/>
            <a:ext cx="2039705" cy="36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3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Випробування вогнем</a:t>
            </a: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48" y="2533709"/>
            <a:ext cx="2044107" cy="3636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00" y="1973874"/>
            <a:ext cx="4008884" cy="22549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01" y="4352191"/>
            <a:ext cx="4008884" cy="2254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0" y="2533709"/>
            <a:ext cx="3647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Метою даного тесту було визначення наскільки фатальними будуть наслідки горіння навушників. Після даного тесту все перестало працювати, але ось, що дивно, дивним є те, що основна частина – мікрофон навушники і вушні подушечки залишились майже неушкодженими, що свідчить про високу якість матеріалів.</a:t>
            </a:r>
          </a:p>
        </p:txBody>
      </p:sp>
    </p:spTree>
    <p:extLst>
      <p:ext uri="{BB962C8B-B14F-4D97-AF65-F5344CB8AC3E}">
        <p14:creationId xmlns:p14="http://schemas.microsoft.com/office/powerpoint/2010/main" val="160232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ований текст">
  <a:themeElements>
    <a:clrScheme name="Жовтогарячи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Цитований текс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ований текст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TM03457503[[fn=Цитата]]</Template>
  <TotalTime>207</TotalTime>
  <Words>336</Words>
  <Application>Microsoft Office PowerPoint</Application>
  <PresentationFormat>Широкий екран</PresentationFormat>
  <Paragraphs>38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2</vt:lpstr>
      <vt:lpstr>Цитований текст</vt:lpstr>
      <vt:lpstr>Лабораторна робота №1 тестування простого предмету</vt:lpstr>
      <vt:lpstr>Короткий огляд  предмету</vt:lpstr>
      <vt:lpstr>Дизайн та форми</vt:lpstr>
      <vt:lpstr>Функції</vt:lpstr>
      <vt:lpstr>Звук та мікрофон</vt:lpstr>
      <vt:lpstr>Тест на міцність та витривалість</vt:lpstr>
      <vt:lpstr>Тест на водопроникність</vt:lpstr>
      <vt:lpstr>Ускладнений тест на водопроникність</vt:lpstr>
      <vt:lpstr>Випробування вогнем</vt:lpstr>
      <vt:lpstr>Висновки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 тестування простого предмету</dc:title>
  <dc:creator>Roman</dc:creator>
  <cp:lastModifiedBy>Roman</cp:lastModifiedBy>
  <cp:revision>22</cp:revision>
  <dcterms:created xsi:type="dcterms:W3CDTF">2016-02-24T17:38:33Z</dcterms:created>
  <dcterms:modified xsi:type="dcterms:W3CDTF">2016-03-03T08:12:53Z</dcterms:modified>
</cp:coreProperties>
</file>