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10746FE-3F59-42D8-8FE8-B28D6CE8FB18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9C5DA7-AEC1-4094-8B25-D0BA70F47BF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5266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46FE-3F59-42D8-8FE8-B28D6CE8FB18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5DA7-AEC1-4094-8B25-D0BA70F47BF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710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10746FE-3F59-42D8-8FE8-B28D6CE8FB18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9C5DA7-AEC1-4094-8B25-D0BA70F47BF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894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46FE-3F59-42D8-8FE8-B28D6CE8FB18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59C5DA7-AEC1-4094-8B25-D0BA70F47BF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1794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10746FE-3F59-42D8-8FE8-B28D6CE8FB18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9C5DA7-AEC1-4094-8B25-D0BA70F47BF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641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46FE-3F59-42D8-8FE8-B28D6CE8FB18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5DA7-AEC1-4094-8B25-D0BA70F47BF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60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46FE-3F59-42D8-8FE8-B28D6CE8FB18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5DA7-AEC1-4094-8B25-D0BA70F47BF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858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46FE-3F59-42D8-8FE8-B28D6CE8FB18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5DA7-AEC1-4094-8B25-D0BA70F47BF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691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46FE-3F59-42D8-8FE8-B28D6CE8FB18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5DA7-AEC1-4094-8B25-D0BA70F47BF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88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10746FE-3F59-42D8-8FE8-B28D6CE8FB18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9C5DA7-AEC1-4094-8B25-D0BA70F47BF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3253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46FE-3F59-42D8-8FE8-B28D6CE8FB18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5DA7-AEC1-4094-8B25-D0BA70F47BF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6344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10746FE-3F59-42D8-8FE8-B28D6CE8FB18}" type="datetimeFigureOut">
              <a:rPr lang="uk-UA" smtClean="0"/>
              <a:t>09.03.2016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59C5DA7-AEC1-4094-8B25-D0BA70F47BFD}" type="slidenum">
              <a:rPr lang="uk-UA" smtClean="0"/>
              <a:t>‹№›</a:t>
            </a:fld>
            <a:endParaRPr lang="uk-UA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84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1194" y="950092"/>
            <a:ext cx="10993549" cy="1475013"/>
          </a:xfrm>
        </p:spPr>
        <p:txBody>
          <a:bodyPr/>
          <a:lstStyle/>
          <a:p>
            <a:pPr algn="ctr"/>
            <a:r>
              <a:rPr lang="uk-UA" dirty="0"/>
              <a:t>Лабораторна робота №2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Testing challenge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87024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#10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81193" y="2180497"/>
            <a:ext cx="3146746" cy="1257296"/>
          </a:xfrm>
        </p:spPr>
        <p:txBody>
          <a:bodyPr/>
          <a:lstStyle/>
          <a:p>
            <a:r>
              <a:rPr lang="uk-UA" dirty="0"/>
              <a:t>Пробіл в кінці слова дає нам ще один тест</a:t>
            </a:r>
            <a:r>
              <a:rPr lang="uk-UA" dirty="0">
                <a:sym typeface="Wingdings" panose="05000000000000000000" pitchFamily="2" charset="2"/>
              </a:rPr>
              <a:t>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939" y="2180497"/>
            <a:ext cx="8058150" cy="22764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340" y="4719290"/>
            <a:ext cx="3595320" cy="181451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407" y="6249618"/>
            <a:ext cx="813890" cy="52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2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#11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81192" y="2180496"/>
            <a:ext cx="2715923" cy="1046281"/>
          </a:xfrm>
        </p:spPr>
        <p:txBody>
          <a:bodyPr/>
          <a:lstStyle/>
          <a:p>
            <a:r>
              <a:rPr lang="ru-RU" dirty="0"/>
              <a:t>Про</a:t>
            </a:r>
            <a:r>
              <a:rPr lang="uk-UA" dirty="0" err="1"/>
              <a:t>біл</a:t>
            </a:r>
            <a:r>
              <a:rPr lang="uk-UA" dirty="0"/>
              <a:t> на початку також дає нам тест</a:t>
            </a:r>
            <a:r>
              <a:rPr lang="uk-UA" dirty="0">
                <a:sym typeface="Wingdings" panose="05000000000000000000" pitchFamily="2" charset="2"/>
              </a:rPr>
              <a:t>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708" y="2079014"/>
            <a:ext cx="8039100" cy="22955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5491162"/>
            <a:ext cx="3810000" cy="10572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407" y="6249618"/>
            <a:ext cx="813890" cy="52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69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#1</a:t>
            </a:r>
            <a:r>
              <a:rPr lang="uk-UA" dirty="0"/>
              <a:t>2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81192" y="3086103"/>
            <a:ext cx="2689546" cy="1151789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uk-UA" dirty="0"/>
              <a:t>та будь-який інший синтаксис коду дають нам тест</a:t>
            </a:r>
            <a:r>
              <a:rPr lang="uk-UA" dirty="0">
                <a:sym typeface="Wingdings" panose="05000000000000000000" pitchFamily="2" charset="2"/>
              </a:rPr>
              <a:t>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750" y="5235575"/>
            <a:ext cx="6628500" cy="127073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233" y="2509472"/>
            <a:ext cx="8029575" cy="23050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407" y="6249618"/>
            <a:ext cx="813890" cy="52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08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#1</a:t>
            </a:r>
            <a:r>
              <a:rPr lang="uk-UA" dirty="0"/>
              <a:t>3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81193" y="2180496"/>
            <a:ext cx="2636792" cy="1397973"/>
          </a:xfrm>
        </p:spPr>
        <p:txBody>
          <a:bodyPr/>
          <a:lstStyle/>
          <a:p>
            <a:r>
              <a:rPr lang="uk-UA" dirty="0"/>
              <a:t>Ну що ж подивимось </a:t>
            </a:r>
            <a:r>
              <a:rPr lang="en-US" dirty="0"/>
              <a:t>source </a:t>
            </a:r>
            <a:r>
              <a:rPr lang="ru-RU" dirty="0"/>
              <a:t>с</a:t>
            </a:r>
            <a:r>
              <a:rPr lang="uk-UA" dirty="0" err="1"/>
              <a:t>торінки</a:t>
            </a:r>
            <a:r>
              <a:rPr lang="uk-UA" dirty="0">
                <a:sym typeface="Wingdings" panose="05000000000000000000" pitchFamily="2" charset="2"/>
              </a:rPr>
              <a:t>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287" y="2180496"/>
            <a:ext cx="4048125" cy="22383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37" y="4538662"/>
            <a:ext cx="6581775" cy="18954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407" y="6249618"/>
            <a:ext cx="813890" cy="52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02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#1</a:t>
            </a:r>
            <a:r>
              <a:rPr lang="uk-UA" dirty="0"/>
              <a:t>4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81193" y="2180497"/>
            <a:ext cx="3006070" cy="1362804"/>
          </a:xfrm>
        </p:spPr>
        <p:txBody>
          <a:bodyPr/>
          <a:lstStyle/>
          <a:p>
            <a:r>
              <a:rPr lang="uk-UA" dirty="0"/>
              <a:t>Що ж спробуємо впровадити довільний </a:t>
            </a:r>
            <a:r>
              <a:rPr lang="en-US" dirty="0"/>
              <a:t>SQL-</a:t>
            </a:r>
            <a:r>
              <a:rPr lang="ru-RU" dirty="0"/>
              <a:t>код. </a:t>
            </a:r>
            <a:r>
              <a:rPr lang="uk-UA" dirty="0"/>
              <a:t>Результат готовий тест </a:t>
            </a:r>
            <a:r>
              <a:rPr lang="uk-UA" dirty="0">
                <a:sym typeface="Wingdings" panose="05000000000000000000" pitchFamily="2" charset="2"/>
              </a:rPr>
              <a:t>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2180496"/>
            <a:ext cx="8115300" cy="22669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35" y="3696632"/>
            <a:ext cx="2457985" cy="245798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407" y="6249618"/>
            <a:ext cx="813890" cy="52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34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#1</a:t>
            </a:r>
            <a:r>
              <a:rPr lang="uk-UA" dirty="0"/>
              <a:t>5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81193" y="2180496"/>
            <a:ext cx="2961940" cy="1055073"/>
          </a:xfrm>
        </p:spPr>
        <p:txBody>
          <a:bodyPr/>
          <a:lstStyle/>
          <a:p>
            <a:r>
              <a:rPr lang="uk-UA" dirty="0"/>
              <a:t>Спробуємо </a:t>
            </a:r>
            <a:r>
              <a:rPr lang="en-US" dirty="0"/>
              <a:t>“</a:t>
            </a:r>
            <a:r>
              <a:rPr lang="uk-UA" dirty="0"/>
              <a:t>внедрити</a:t>
            </a:r>
            <a:r>
              <a:rPr lang="en-US" dirty="0"/>
              <a:t>”</a:t>
            </a:r>
            <a:r>
              <a:rPr lang="uk-UA" dirty="0"/>
              <a:t> код </a:t>
            </a:r>
            <a:r>
              <a:rPr lang="uk-UA" dirty="0">
                <a:sym typeface="Wingdings" panose="05000000000000000000" pitchFamily="2" charset="2"/>
              </a:rPr>
              <a:t>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133" y="2180496"/>
            <a:ext cx="8067675" cy="22479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02" y="4428396"/>
            <a:ext cx="2585322" cy="196464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407" y="6249618"/>
            <a:ext cx="813890" cy="52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92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#1</a:t>
            </a:r>
            <a:r>
              <a:rPr lang="uk-UA" dirty="0"/>
              <a:t>6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81192" y="2180497"/>
            <a:ext cx="2830223" cy="1925512"/>
          </a:xfrm>
        </p:spPr>
        <p:txBody>
          <a:bodyPr/>
          <a:lstStyle/>
          <a:p>
            <a:r>
              <a:rPr lang="uk-UA" dirty="0"/>
              <a:t>Впишемо ім’я файлу з розширенням, який не використовується </a:t>
            </a:r>
            <a:r>
              <a:rPr lang="uk-UA" dirty="0">
                <a:sym typeface="Wingdings" panose="05000000000000000000" pitchFamily="2" charset="2"/>
              </a:rPr>
              <a:t>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008" y="2053370"/>
            <a:ext cx="8010525" cy="22955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65" y="3870080"/>
            <a:ext cx="2505075" cy="25050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407" y="6249618"/>
            <a:ext cx="813890" cy="52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87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#1</a:t>
            </a:r>
            <a:r>
              <a:rPr lang="uk-UA" dirty="0"/>
              <a:t>7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81193" y="2180496"/>
            <a:ext cx="3137954" cy="1345219"/>
          </a:xfrm>
        </p:spPr>
        <p:txBody>
          <a:bodyPr/>
          <a:lstStyle/>
          <a:p>
            <a:r>
              <a:rPr lang="uk-UA" dirty="0"/>
              <a:t>Подивимось </a:t>
            </a:r>
            <a:r>
              <a:rPr lang="en-US" dirty="0"/>
              <a:t>cookie </a:t>
            </a:r>
            <a:r>
              <a:rPr lang="uk-UA" dirty="0"/>
              <a:t>сайту, що дають на ще один тест</a:t>
            </a:r>
            <a:r>
              <a:rPr lang="uk-UA" dirty="0">
                <a:sym typeface="Wingdings" panose="05000000000000000000" pitchFamily="2" charset="2"/>
              </a:rPr>
              <a:t></a:t>
            </a:r>
            <a:endParaRPr lang="uk-UA" dirty="0"/>
          </a:p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47" y="2180496"/>
            <a:ext cx="8058150" cy="23336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40" y="3822093"/>
            <a:ext cx="3437060" cy="184290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407" y="6249618"/>
            <a:ext cx="813890" cy="52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46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#1</a:t>
            </a:r>
            <a:r>
              <a:rPr lang="uk-UA" dirty="0"/>
              <a:t>8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650627"/>
          </a:xfrm>
        </p:spPr>
        <p:txBody>
          <a:bodyPr/>
          <a:lstStyle/>
          <a:p>
            <a:pPr algn="ctr"/>
            <a:r>
              <a:rPr lang="en-US" dirty="0"/>
              <a:t>Final test/hacking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700337"/>
            <a:ext cx="6581775" cy="17240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312" y="1895475"/>
            <a:ext cx="2752725" cy="49625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6279905"/>
            <a:ext cx="653073" cy="41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5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7719646" y="3042142"/>
            <a:ext cx="3701562" cy="1450727"/>
          </a:xfrm>
        </p:spPr>
        <p:txBody>
          <a:bodyPr>
            <a:noAutofit/>
          </a:bodyPr>
          <a:lstStyle/>
          <a:p>
            <a:pPr algn="r"/>
            <a:r>
              <a:rPr lang="uk-UA" sz="4400" dirty="0"/>
              <a:t>Дякую за увагу </a:t>
            </a:r>
            <a:r>
              <a:rPr lang="en-US" sz="4400" dirty="0"/>
              <a:t>^_^</a:t>
            </a:r>
            <a:endParaRPr lang="uk-UA" sz="4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407" y="6249618"/>
            <a:ext cx="813890" cy="52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69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#1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81192" y="2523393"/>
            <a:ext cx="2847808" cy="1436268"/>
          </a:xfrm>
        </p:spPr>
        <p:txBody>
          <a:bodyPr/>
          <a:lstStyle/>
          <a:p>
            <a:r>
              <a:rPr lang="uk-UA" dirty="0"/>
              <a:t>Введемо пусте значення і отримаємо готовий перший тест </a:t>
            </a:r>
            <a:r>
              <a:rPr lang="uk-UA" dirty="0">
                <a:sym typeface="Wingdings" panose="05000000000000000000" pitchFamily="2" charset="2"/>
              </a:rPr>
              <a:t>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409825"/>
            <a:ext cx="8382000" cy="2438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71" y="3923568"/>
            <a:ext cx="2762250" cy="20764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407" y="6249618"/>
            <a:ext cx="813890" cy="52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0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#</a:t>
            </a:r>
            <a:r>
              <a:rPr lang="uk-UA" dirty="0"/>
              <a:t>2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81193" y="2180497"/>
            <a:ext cx="3296216" cy="1714496"/>
          </a:xfrm>
        </p:spPr>
        <p:txBody>
          <a:bodyPr/>
          <a:lstStyle/>
          <a:p>
            <a:r>
              <a:rPr lang="uk-UA" dirty="0"/>
              <a:t>Введемо єдине значення і отримаємо другий тест на мінімальне значення </a:t>
            </a:r>
            <a:r>
              <a:rPr lang="uk-UA" dirty="0">
                <a:sym typeface="Wingdings" panose="05000000000000000000" pitchFamily="2" charset="2"/>
              </a:rPr>
              <a:t>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409" y="2180497"/>
            <a:ext cx="8143875" cy="24288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05" y="3605950"/>
            <a:ext cx="2649992" cy="214788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407" y="6249618"/>
            <a:ext cx="813890" cy="52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1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#</a:t>
            </a:r>
            <a:r>
              <a:rPr lang="uk-UA" dirty="0"/>
              <a:t>3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81193" y="2180497"/>
            <a:ext cx="3058822" cy="2048604"/>
          </a:xfrm>
        </p:spPr>
        <p:txBody>
          <a:bodyPr/>
          <a:lstStyle/>
          <a:p>
            <a:r>
              <a:rPr lang="ru-RU" dirty="0"/>
              <a:t>Вводимо 5 символ</a:t>
            </a:r>
            <a:r>
              <a:rPr lang="uk-UA" dirty="0" err="1"/>
              <a:t>ів</a:t>
            </a:r>
            <a:r>
              <a:rPr lang="uk-UA" dirty="0"/>
              <a:t> та отримуємо тест на середню кількість букв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015" y="2276474"/>
            <a:ext cx="8039100" cy="23050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63" y="4229101"/>
            <a:ext cx="2562225" cy="8667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407" y="6249618"/>
            <a:ext cx="813890" cy="52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9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#</a:t>
            </a:r>
            <a:r>
              <a:rPr lang="uk-UA" dirty="0"/>
              <a:t>4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81192" y="2180496"/>
            <a:ext cx="2979693" cy="1608989"/>
          </a:xfrm>
        </p:spPr>
        <p:txBody>
          <a:bodyPr/>
          <a:lstStyle/>
          <a:p>
            <a:r>
              <a:rPr lang="uk-UA" dirty="0"/>
              <a:t>Вводимо 30 символів та</a:t>
            </a:r>
          </a:p>
          <a:p>
            <a:pPr marL="0" indent="0">
              <a:buNone/>
            </a:pPr>
            <a:r>
              <a:rPr lang="uk-UA" dirty="0"/>
              <a:t>отримуємо максимальне значення </a:t>
            </a:r>
            <a:r>
              <a:rPr lang="uk-UA" dirty="0">
                <a:sym typeface="Wingdings" panose="05000000000000000000" pitchFamily="2" charset="2"/>
              </a:rPr>
              <a:t>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487" y="2180496"/>
            <a:ext cx="8067675" cy="23145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98" y="3789485"/>
            <a:ext cx="2834079" cy="172878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407" y="6249618"/>
            <a:ext cx="813890" cy="52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#</a:t>
            </a:r>
            <a:r>
              <a:rPr lang="uk-UA" dirty="0"/>
              <a:t>5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81192" y="2180496"/>
            <a:ext cx="2821431" cy="1793627"/>
          </a:xfrm>
        </p:spPr>
        <p:txBody>
          <a:bodyPr/>
          <a:lstStyle/>
          <a:p>
            <a:r>
              <a:rPr lang="uk-UA" dirty="0"/>
              <a:t>Вводимо більше 30-ти значень та отримуємо </a:t>
            </a:r>
            <a:r>
              <a:rPr lang="uk-UA" dirty="0" err="1"/>
              <a:t>слідуючий</a:t>
            </a:r>
            <a:r>
              <a:rPr lang="uk-UA" dirty="0"/>
              <a:t> тест </a:t>
            </a:r>
            <a:r>
              <a:rPr lang="uk-UA" dirty="0">
                <a:sym typeface="Wingdings" panose="05000000000000000000" pitchFamily="2" charset="2"/>
              </a:rPr>
              <a:t>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25" y="2180496"/>
            <a:ext cx="8058150" cy="22479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4204" y="3647346"/>
            <a:ext cx="1975406" cy="15621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407" y="6249618"/>
            <a:ext cx="813890" cy="52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2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#</a:t>
            </a:r>
            <a:r>
              <a:rPr lang="uk-UA" dirty="0"/>
              <a:t>6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81192" y="2095500"/>
            <a:ext cx="2742299" cy="1787961"/>
          </a:xfrm>
        </p:spPr>
        <p:txBody>
          <a:bodyPr/>
          <a:lstStyle/>
          <a:p>
            <a:r>
              <a:rPr lang="uk-UA" dirty="0"/>
              <a:t>Вводимо один пробіл, що дозволяє нам отримати готовий тест </a:t>
            </a:r>
            <a:r>
              <a:rPr lang="uk-UA" dirty="0">
                <a:sym typeface="Wingdings" panose="05000000000000000000" pitchFamily="2" charset="2"/>
              </a:rPr>
              <a:t>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491" y="2095500"/>
            <a:ext cx="8048625" cy="22479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19" y="3564877"/>
            <a:ext cx="2106419" cy="139625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407" y="6249618"/>
            <a:ext cx="813890" cy="52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9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#7</a:t>
            </a:r>
            <a:r>
              <a:rPr lang="uk-UA" dirty="0"/>
              <a:t>-8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81193" y="2180496"/>
            <a:ext cx="2918146" cy="1740873"/>
          </a:xfrm>
        </p:spPr>
        <p:txBody>
          <a:bodyPr/>
          <a:lstStyle/>
          <a:p>
            <a:r>
              <a:rPr lang="uk-UA" dirty="0"/>
              <a:t>Вводимо символи не на </a:t>
            </a:r>
            <a:r>
              <a:rPr lang="uk-UA" dirty="0" err="1"/>
              <a:t>англ</a:t>
            </a:r>
            <a:r>
              <a:rPr lang="uk-UA" dirty="0"/>
              <a:t>. мові і отримуємо відразу два тести </a:t>
            </a:r>
            <a:r>
              <a:rPr lang="uk-UA" dirty="0">
                <a:sym typeface="Wingdings" panose="05000000000000000000" pitchFamily="2" charset="2"/>
              </a:rPr>
              <a:t>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058" y="1985962"/>
            <a:ext cx="7905750" cy="34956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79" y="3658168"/>
            <a:ext cx="2328770" cy="145548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407" y="6249618"/>
            <a:ext cx="813890" cy="52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75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#</a:t>
            </a:r>
            <a:r>
              <a:rPr lang="uk-UA" dirty="0"/>
              <a:t>9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81192" y="2180497"/>
            <a:ext cx="3085200" cy="1354012"/>
          </a:xfrm>
        </p:spPr>
        <p:txBody>
          <a:bodyPr/>
          <a:lstStyle/>
          <a:p>
            <a:r>
              <a:rPr lang="ru-RU" dirty="0"/>
              <a:t>Вводимо про</a:t>
            </a:r>
            <a:r>
              <a:rPr lang="uk-UA" dirty="0" err="1"/>
              <a:t>біл</a:t>
            </a:r>
            <a:r>
              <a:rPr lang="uk-UA" dirty="0"/>
              <a:t> посеред слова і отримуємо тест </a:t>
            </a:r>
            <a:r>
              <a:rPr lang="uk-UA" dirty="0">
                <a:sym typeface="Wingdings" panose="05000000000000000000" pitchFamily="2" charset="2"/>
              </a:rPr>
              <a:t>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392" y="2180497"/>
            <a:ext cx="7981950" cy="22574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462" y="4437922"/>
            <a:ext cx="5926016" cy="333338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407" y="6249618"/>
            <a:ext cx="813890" cy="52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00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ивіденд">
  <a:themeElements>
    <a:clrScheme name="Дивіденд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Диві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терта текстура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TM03457464[[fn=Дивіденд]]</Template>
  <TotalTime>136</TotalTime>
  <Words>229</Words>
  <Application>Microsoft Office PowerPoint</Application>
  <PresentationFormat>Широкий екран</PresentationFormat>
  <Paragraphs>38</Paragraphs>
  <Slides>19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19</vt:i4>
      </vt:variant>
    </vt:vector>
  </HeadingPairs>
  <TitlesOfParts>
    <vt:vector size="24" baseType="lpstr">
      <vt:lpstr>Corbel</vt:lpstr>
      <vt:lpstr>Gill Sans MT</vt:lpstr>
      <vt:lpstr>Wingdings</vt:lpstr>
      <vt:lpstr>Wingdings 2</vt:lpstr>
      <vt:lpstr>Дивіденд</vt:lpstr>
      <vt:lpstr>Лабораторна робота №2</vt:lpstr>
      <vt:lpstr>test #1</vt:lpstr>
      <vt:lpstr>test #2</vt:lpstr>
      <vt:lpstr>test #3</vt:lpstr>
      <vt:lpstr>test #4</vt:lpstr>
      <vt:lpstr>test #5</vt:lpstr>
      <vt:lpstr>test #6</vt:lpstr>
      <vt:lpstr>test #7-8</vt:lpstr>
      <vt:lpstr>test #9</vt:lpstr>
      <vt:lpstr>test #10</vt:lpstr>
      <vt:lpstr>test #11</vt:lpstr>
      <vt:lpstr>test #12</vt:lpstr>
      <vt:lpstr>test #13</vt:lpstr>
      <vt:lpstr>test #14</vt:lpstr>
      <vt:lpstr>test #15</vt:lpstr>
      <vt:lpstr>test #16</vt:lpstr>
      <vt:lpstr>test #17</vt:lpstr>
      <vt:lpstr>test #18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Roman</dc:creator>
  <cp:lastModifiedBy>Roman</cp:lastModifiedBy>
  <cp:revision>27</cp:revision>
  <dcterms:created xsi:type="dcterms:W3CDTF">2016-03-09T19:10:50Z</dcterms:created>
  <dcterms:modified xsi:type="dcterms:W3CDTF">2016-03-09T21:27:56Z</dcterms:modified>
</cp:coreProperties>
</file>