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uk-UA"/>
              <a:t>Зразок заголовка</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p:txBody>
          <a:bodyPr/>
          <a:lstStyle/>
          <a:p>
            <a:fld id="{80B808BE-4ECE-453A-8DFD-6D7404E38E87}" type="datetimeFigureOut">
              <a:rPr lang="uk-UA" smtClean="0"/>
              <a:t>14.04.2016</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60176EAD-CA30-400B-A8C0-4594B661464D}" type="slidenum">
              <a:rPr lang="uk-UA" smtClean="0"/>
              <a:t>‹№›</a:t>
            </a:fld>
            <a:endParaRPr lang="uk-UA"/>
          </a:p>
        </p:txBody>
      </p:sp>
    </p:spTree>
    <p:extLst>
      <p:ext uri="{BB962C8B-B14F-4D97-AF65-F5344CB8AC3E}">
        <p14:creationId xmlns:p14="http://schemas.microsoft.com/office/powerpoint/2010/main" val="1294659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 фотографі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uk-UA"/>
              <a:t>Зразок заголовка</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Редагувати стиль зразка тексту</a:t>
            </a:r>
          </a:p>
        </p:txBody>
      </p:sp>
      <p:sp>
        <p:nvSpPr>
          <p:cNvPr id="5" name="Date Placeholder 4"/>
          <p:cNvSpPr>
            <a:spLocks noGrp="1"/>
          </p:cNvSpPr>
          <p:nvPr>
            <p:ph type="dt" sz="half" idx="10"/>
          </p:nvPr>
        </p:nvSpPr>
        <p:spPr/>
        <p:txBody>
          <a:bodyPr/>
          <a:lstStyle/>
          <a:p>
            <a:fld id="{80B808BE-4ECE-453A-8DFD-6D7404E38E87}" type="datetimeFigureOut">
              <a:rPr lang="uk-UA" smtClean="0"/>
              <a:t>14.04.2016</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60176EAD-CA30-400B-A8C0-4594B661464D}" type="slidenum">
              <a:rPr lang="uk-UA" smtClean="0"/>
              <a:t>‹№›</a:t>
            </a:fld>
            <a:endParaRPr lang="uk-UA"/>
          </a:p>
        </p:txBody>
      </p:sp>
    </p:spTree>
    <p:extLst>
      <p:ext uri="{BB962C8B-B14F-4D97-AF65-F5344CB8AC3E}">
        <p14:creationId xmlns:p14="http://schemas.microsoft.com/office/powerpoint/2010/main" val="3780280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Назва та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uk-UA"/>
              <a:t>Зразок заголовка</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Редагувати стиль зразка тексту</a:t>
            </a:r>
          </a:p>
        </p:txBody>
      </p:sp>
      <p:sp>
        <p:nvSpPr>
          <p:cNvPr id="5" name="Date Placeholder 4"/>
          <p:cNvSpPr>
            <a:spLocks noGrp="1"/>
          </p:cNvSpPr>
          <p:nvPr>
            <p:ph type="dt" sz="half" idx="10"/>
          </p:nvPr>
        </p:nvSpPr>
        <p:spPr/>
        <p:txBody>
          <a:bodyPr/>
          <a:lstStyle/>
          <a:p>
            <a:fld id="{80B808BE-4ECE-453A-8DFD-6D7404E38E87}" type="datetimeFigureOut">
              <a:rPr lang="uk-UA" smtClean="0"/>
              <a:t>14.04.2016</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60176EAD-CA30-400B-A8C0-4594B661464D}" type="slidenum">
              <a:rPr lang="uk-UA" smtClean="0"/>
              <a:t>‹№›</a:t>
            </a:fld>
            <a:endParaRPr lang="uk-UA"/>
          </a:p>
        </p:txBody>
      </p:sp>
    </p:spTree>
    <p:extLst>
      <p:ext uri="{BB962C8B-B14F-4D97-AF65-F5344CB8AC3E}">
        <p14:creationId xmlns:p14="http://schemas.microsoft.com/office/powerpoint/2010/main" val="4251527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uk-UA"/>
              <a:t>Зразок заголовка</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Редагувати стиль зразка тексту</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Редагувати стиль зразка тексту</a:t>
            </a:r>
          </a:p>
        </p:txBody>
      </p:sp>
      <p:sp>
        <p:nvSpPr>
          <p:cNvPr id="5" name="Date Placeholder 4"/>
          <p:cNvSpPr>
            <a:spLocks noGrp="1"/>
          </p:cNvSpPr>
          <p:nvPr>
            <p:ph type="dt" sz="half" idx="10"/>
          </p:nvPr>
        </p:nvSpPr>
        <p:spPr/>
        <p:txBody>
          <a:bodyPr/>
          <a:lstStyle/>
          <a:p>
            <a:fld id="{80B808BE-4ECE-453A-8DFD-6D7404E38E87}" type="datetimeFigureOut">
              <a:rPr lang="uk-UA" smtClean="0"/>
              <a:t>14.04.2016</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60176EAD-CA30-400B-A8C0-4594B661464D}" type="slidenum">
              <a:rPr lang="uk-UA" smtClean="0"/>
              <a:t>‹№›</a:t>
            </a:fld>
            <a:endParaRPr lang="uk-UA"/>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06793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uk-UA"/>
              <a:t>Зразок заголовка</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Редагувати стиль зразка тексту</a:t>
            </a:r>
          </a:p>
        </p:txBody>
      </p:sp>
      <p:sp>
        <p:nvSpPr>
          <p:cNvPr id="5" name="Date Placeholder 4"/>
          <p:cNvSpPr>
            <a:spLocks noGrp="1"/>
          </p:cNvSpPr>
          <p:nvPr>
            <p:ph type="dt" sz="half" idx="10"/>
          </p:nvPr>
        </p:nvSpPr>
        <p:spPr/>
        <p:txBody>
          <a:bodyPr/>
          <a:lstStyle/>
          <a:p>
            <a:fld id="{80B808BE-4ECE-453A-8DFD-6D7404E38E87}" type="datetimeFigureOut">
              <a:rPr lang="uk-UA" smtClean="0"/>
              <a:t>14.04.2016</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60176EAD-CA30-400B-A8C0-4594B661464D}" type="slidenum">
              <a:rPr lang="uk-UA" smtClean="0"/>
              <a:t>‹№›</a:t>
            </a:fld>
            <a:endParaRPr lang="uk-UA"/>
          </a:p>
        </p:txBody>
      </p:sp>
    </p:spTree>
    <p:extLst>
      <p:ext uri="{BB962C8B-B14F-4D97-AF65-F5344CB8AC3E}">
        <p14:creationId xmlns:p14="http://schemas.microsoft.com/office/powerpoint/2010/main" val="3432092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uk-UA"/>
              <a:t>Зразок заголовка</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Редагувати стиль зразка тексту</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Редагувати стиль зразка тексту</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Редагувати стиль зразка тексту</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Редагувати стиль зразка тексту</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Редагувати стиль зразка тексту</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Редагувати стиль зразка тексту</a:t>
            </a:r>
          </a:p>
        </p:txBody>
      </p:sp>
      <p:sp>
        <p:nvSpPr>
          <p:cNvPr id="3" name="Date Placeholder 2"/>
          <p:cNvSpPr>
            <a:spLocks noGrp="1"/>
          </p:cNvSpPr>
          <p:nvPr>
            <p:ph type="dt" sz="half" idx="10"/>
          </p:nvPr>
        </p:nvSpPr>
        <p:spPr/>
        <p:txBody>
          <a:bodyPr/>
          <a:lstStyle/>
          <a:p>
            <a:fld id="{80B808BE-4ECE-453A-8DFD-6D7404E38E87}" type="datetimeFigureOut">
              <a:rPr lang="uk-UA" smtClean="0"/>
              <a:t>14.04.2016</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60176EAD-CA30-400B-A8C0-4594B661464D}" type="slidenum">
              <a:rPr lang="uk-UA" smtClean="0"/>
              <a:t>‹№›</a:t>
            </a:fld>
            <a:endParaRPr lang="uk-UA"/>
          </a:p>
        </p:txBody>
      </p:sp>
    </p:spTree>
    <p:extLst>
      <p:ext uri="{BB962C8B-B14F-4D97-AF65-F5344CB8AC3E}">
        <p14:creationId xmlns:p14="http://schemas.microsoft.com/office/powerpoint/2010/main" val="2214535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колонки з малюнками">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uk-UA"/>
              <a:t>Зразок заголовка</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Редагувати стиль зразка тексту</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Редагувати стиль зразка тексту</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Редагувати стиль зразка тексту</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Редагувати стиль зразка тексту</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Редагувати стиль зразка тексту</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Редагувати стиль зразка тексту</a:t>
            </a:r>
          </a:p>
        </p:txBody>
      </p:sp>
      <p:sp>
        <p:nvSpPr>
          <p:cNvPr id="3" name="Date Placeholder 2"/>
          <p:cNvSpPr>
            <a:spLocks noGrp="1"/>
          </p:cNvSpPr>
          <p:nvPr>
            <p:ph type="dt" sz="half" idx="10"/>
          </p:nvPr>
        </p:nvSpPr>
        <p:spPr/>
        <p:txBody>
          <a:bodyPr/>
          <a:lstStyle/>
          <a:p>
            <a:fld id="{80B808BE-4ECE-453A-8DFD-6D7404E38E87}" type="datetimeFigureOut">
              <a:rPr lang="uk-UA" smtClean="0"/>
              <a:t>14.04.2016</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60176EAD-CA30-400B-A8C0-4594B661464D}" type="slidenum">
              <a:rPr lang="uk-UA" smtClean="0"/>
              <a:t>‹№›</a:t>
            </a:fld>
            <a:endParaRPr lang="uk-UA"/>
          </a:p>
        </p:txBody>
      </p:sp>
    </p:spTree>
    <p:extLst>
      <p:ext uri="{BB962C8B-B14F-4D97-AF65-F5344CB8AC3E}">
        <p14:creationId xmlns:p14="http://schemas.microsoft.com/office/powerpoint/2010/main" val="4123757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Зразок заголовка</a:t>
            </a:r>
            <a:endParaRPr lang="en-US" dirty="0"/>
          </a:p>
        </p:txBody>
      </p:sp>
      <p:sp>
        <p:nvSpPr>
          <p:cNvPr id="3" name="Vertical Text Placeholder 2"/>
          <p:cNvSpPr>
            <a:spLocks noGrp="1"/>
          </p:cNvSpPr>
          <p:nvPr>
            <p:ph type="body" orient="vert" idx="1"/>
          </p:nvPr>
        </p:nvSpPr>
        <p:spPr/>
        <p:txBody>
          <a:bodyPr vert="eaVert"/>
          <a:lstStyle/>
          <a:p>
            <a:pPr lvl="0"/>
            <a:r>
              <a:rPr lang="uk-UA"/>
              <a:t>Редагувати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80B808BE-4ECE-453A-8DFD-6D7404E38E87}" type="datetimeFigureOut">
              <a:rPr lang="uk-UA" smtClean="0"/>
              <a:t>14.04.2016</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60176EAD-CA30-400B-A8C0-4594B661464D}" type="slidenum">
              <a:rPr lang="uk-UA" smtClean="0"/>
              <a:t>‹№›</a:t>
            </a:fld>
            <a:endParaRPr lang="uk-UA"/>
          </a:p>
        </p:txBody>
      </p:sp>
    </p:spTree>
    <p:extLst>
      <p:ext uri="{BB962C8B-B14F-4D97-AF65-F5344CB8AC3E}">
        <p14:creationId xmlns:p14="http://schemas.microsoft.com/office/powerpoint/2010/main" val="1266208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uk-UA"/>
              <a:t>Зразок заголовка</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uk-UA"/>
              <a:t>Редагувати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80B808BE-4ECE-453A-8DFD-6D7404E38E87}" type="datetimeFigureOut">
              <a:rPr lang="uk-UA" smtClean="0"/>
              <a:t>14.04.2016</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60176EAD-CA30-400B-A8C0-4594B661464D}" type="slidenum">
              <a:rPr lang="uk-UA" smtClean="0"/>
              <a:t>‹№›</a:t>
            </a:fld>
            <a:endParaRPr lang="uk-UA"/>
          </a:p>
        </p:txBody>
      </p:sp>
    </p:spTree>
    <p:extLst>
      <p:ext uri="{BB962C8B-B14F-4D97-AF65-F5344CB8AC3E}">
        <p14:creationId xmlns:p14="http://schemas.microsoft.com/office/powerpoint/2010/main" val="2283071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і вмі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Зразок заголовка</a:t>
            </a:r>
            <a:endParaRPr lang="en-US" dirty="0"/>
          </a:p>
        </p:txBody>
      </p:sp>
      <p:sp>
        <p:nvSpPr>
          <p:cNvPr id="3" name="Content Placeholder 2"/>
          <p:cNvSpPr>
            <a:spLocks noGrp="1"/>
          </p:cNvSpPr>
          <p:nvPr>
            <p:ph idx="1"/>
          </p:nvPr>
        </p:nvSpPr>
        <p:spPr/>
        <p:txBody>
          <a:bodyPr/>
          <a:lstStyle/>
          <a:p>
            <a:pPr lvl="0"/>
            <a:r>
              <a:rPr lang="uk-UA"/>
              <a:t>Редагувати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80B808BE-4ECE-453A-8DFD-6D7404E38E87}" type="datetimeFigureOut">
              <a:rPr lang="uk-UA" smtClean="0"/>
              <a:t>14.04.2016</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60176EAD-CA30-400B-A8C0-4594B661464D}" type="slidenum">
              <a:rPr lang="uk-UA" smtClean="0"/>
              <a:t>‹№›</a:t>
            </a:fld>
            <a:endParaRPr lang="uk-UA"/>
          </a:p>
        </p:txBody>
      </p:sp>
    </p:spTree>
    <p:extLst>
      <p:ext uri="{BB962C8B-B14F-4D97-AF65-F5344CB8AC3E}">
        <p14:creationId xmlns:p14="http://schemas.microsoft.com/office/powerpoint/2010/main" val="4287961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uk-UA"/>
              <a:t>Зразок заголовка</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a:t>Редагувати стиль зразка тексту</a:t>
            </a:r>
          </a:p>
        </p:txBody>
      </p:sp>
      <p:sp>
        <p:nvSpPr>
          <p:cNvPr id="4" name="Date Placeholder 3"/>
          <p:cNvSpPr>
            <a:spLocks noGrp="1"/>
          </p:cNvSpPr>
          <p:nvPr>
            <p:ph type="dt" sz="half" idx="10"/>
          </p:nvPr>
        </p:nvSpPr>
        <p:spPr/>
        <p:txBody>
          <a:bodyPr/>
          <a:lstStyle/>
          <a:p>
            <a:fld id="{80B808BE-4ECE-453A-8DFD-6D7404E38E87}" type="datetimeFigureOut">
              <a:rPr lang="uk-UA" smtClean="0"/>
              <a:t>14.04.2016</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60176EAD-CA30-400B-A8C0-4594B661464D}" type="slidenum">
              <a:rPr lang="uk-UA" smtClean="0"/>
              <a:t>‹№›</a:t>
            </a:fld>
            <a:endParaRPr lang="uk-UA"/>
          </a:p>
        </p:txBody>
      </p:sp>
    </p:spTree>
    <p:extLst>
      <p:ext uri="{BB962C8B-B14F-4D97-AF65-F5344CB8AC3E}">
        <p14:creationId xmlns:p14="http://schemas.microsoft.com/office/powerpoint/2010/main" val="3695042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і області з вмістом">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uk-UA"/>
              <a:t>Зразок заголовка</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uk-UA"/>
              <a:t>Редагувати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uk-UA"/>
              <a:t>Редагувати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80B808BE-4ECE-453A-8DFD-6D7404E38E87}" type="datetimeFigureOut">
              <a:rPr lang="uk-UA" smtClean="0"/>
              <a:t>14.04.2016</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60176EAD-CA30-400B-A8C0-4594B661464D}" type="slidenum">
              <a:rPr lang="uk-UA" smtClean="0"/>
              <a:t>‹№›</a:t>
            </a:fld>
            <a:endParaRPr lang="uk-UA"/>
          </a:p>
        </p:txBody>
      </p:sp>
    </p:spTree>
    <p:extLst>
      <p:ext uri="{BB962C8B-B14F-4D97-AF65-F5344CB8AC3E}">
        <p14:creationId xmlns:p14="http://schemas.microsoft.com/office/powerpoint/2010/main" val="48130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uk-UA"/>
              <a:t>Зразок заголовка</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Редагувати стиль зразка тексту</a:t>
            </a:r>
          </a:p>
        </p:txBody>
      </p:sp>
      <p:sp>
        <p:nvSpPr>
          <p:cNvPr id="4" name="Content Placeholder 3"/>
          <p:cNvSpPr>
            <a:spLocks noGrp="1"/>
          </p:cNvSpPr>
          <p:nvPr>
            <p:ph sz="half" idx="2"/>
          </p:nvPr>
        </p:nvSpPr>
        <p:spPr>
          <a:xfrm>
            <a:off x="913795" y="2912232"/>
            <a:ext cx="5107208" cy="2878968"/>
          </a:xfrm>
        </p:spPr>
        <p:txBody>
          <a:bodyPr/>
          <a:lstStyle/>
          <a:p>
            <a:pPr lvl="0"/>
            <a:r>
              <a:rPr lang="uk-UA"/>
              <a:t>Редагувати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Редагувати стиль зразка тексту</a:t>
            </a:r>
          </a:p>
        </p:txBody>
      </p:sp>
      <p:sp>
        <p:nvSpPr>
          <p:cNvPr id="6" name="Content Placeholder 5"/>
          <p:cNvSpPr>
            <a:spLocks noGrp="1"/>
          </p:cNvSpPr>
          <p:nvPr>
            <p:ph sz="quarter" idx="4"/>
          </p:nvPr>
        </p:nvSpPr>
        <p:spPr>
          <a:xfrm>
            <a:off x="6172200" y="2912232"/>
            <a:ext cx="5095357" cy="2878968"/>
          </a:xfrm>
        </p:spPr>
        <p:txBody>
          <a:bodyPr/>
          <a:lstStyle/>
          <a:p>
            <a:pPr lvl="0"/>
            <a:r>
              <a:rPr lang="uk-UA"/>
              <a:t>Редагувати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80B808BE-4ECE-453A-8DFD-6D7404E38E87}" type="datetimeFigureOut">
              <a:rPr lang="uk-UA" smtClean="0"/>
              <a:t>14.04.2016</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60176EAD-CA30-400B-A8C0-4594B661464D}" type="slidenum">
              <a:rPr lang="uk-UA" smtClean="0"/>
              <a:t>‹№›</a:t>
            </a:fld>
            <a:endParaRPr lang="uk-UA"/>
          </a:p>
        </p:txBody>
      </p:sp>
    </p:spTree>
    <p:extLst>
      <p:ext uri="{BB962C8B-B14F-4D97-AF65-F5344CB8AC3E}">
        <p14:creationId xmlns:p14="http://schemas.microsoft.com/office/powerpoint/2010/main" val="350389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Зразок заголовка</a:t>
            </a:r>
            <a:endParaRPr lang="en-US" dirty="0"/>
          </a:p>
        </p:txBody>
      </p:sp>
      <p:sp>
        <p:nvSpPr>
          <p:cNvPr id="3" name="Date Placeholder 2"/>
          <p:cNvSpPr>
            <a:spLocks noGrp="1"/>
          </p:cNvSpPr>
          <p:nvPr>
            <p:ph type="dt" sz="half" idx="10"/>
          </p:nvPr>
        </p:nvSpPr>
        <p:spPr/>
        <p:txBody>
          <a:bodyPr/>
          <a:lstStyle/>
          <a:p>
            <a:fld id="{80B808BE-4ECE-453A-8DFD-6D7404E38E87}" type="datetimeFigureOut">
              <a:rPr lang="uk-UA" smtClean="0"/>
              <a:t>14.04.2016</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60176EAD-CA30-400B-A8C0-4594B661464D}" type="slidenum">
              <a:rPr lang="uk-UA" smtClean="0"/>
              <a:t>‹№›</a:t>
            </a:fld>
            <a:endParaRPr lang="uk-UA"/>
          </a:p>
        </p:txBody>
      </p:sp>
    </p:spTree>
    <p:extLst>
      <p:ext uri="{BB962C8B-B14F-4D97-AF65-F5344CB8AC3E}">
        <p14:creationId xmlns:p14="http://schemas.microsoft.com/office/powerpoint/2010/main" val="342884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B808BE-4ECE-453A-8DFD-6D7404E38E87}" type="datetimeFigureOut">
              <a:rPr lang="uk-UA" smtClean="0"/>
              <a:t>14.04.2016</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60176EAD-CA30-400B-A8C0-4594B661464D}" type="slidenum">
              <a:rPr lang="uk-UA" smtClean="0"/>
              <a:t>‹№›</a:t>
            </a:fld>
            <a:endParaRPr lang="uk-UA"/>
          </a:p>
        </p:txBody>
      </p:sp>
    </p:spTree>
    <p:extLst>
      <p:ext uri="{BB962C8B-B14F-4D97-AF65-F5344CB8AC3E}">
        <p14:creationId xmlns:p14="http://schemas.microsoft.com/office/powerpoint/2010/main" val="1431845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uk-UA"/>
              <a:t>Зразок заголовка</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uk-UA"/>
              <a:t>Редагувати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Редагувати стиль зразка тексту</a:t>
            </a:r>
          </a:p>
        </p:txBody>
      </p:sp>
      <p:sp>
        <p:nvSpPr>
          <p:cNvPr id="5" name="Date Placeholder 4"/>
          <p:cNvSpPr>
            <a:spLocks noGrp="1"/>
          </p:cNvSpPr>
          <p:nvPr>
            <p:ph type="dt" sz="half" idx="10"/>
          </p:nvPr>
        </p:nvSpPr>
        <p:spPr/>
        <p:txBody>
          <a:bodyPr/>
          <a:lstStyle/>
          <a:p>
            <a:fld id="{80B808BE-4ECE-453A-8DFD-6D7404E38E87}" type="datetimeFigureOut">
              <a:rPr lang="uk-UA" smtClean="0"/>
              <a:t>14.04.2016</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60176EAD-CA30-400B-A8C0-4594B661464D}" type="slidenum">
              <a:rPr lang="uk-UA" smtClean="0"/>
              <a:t>‹№›</a:t>
            </a:fld>
            <a:endParaRPr lang="uk-UA"/>
          </a:p>
        </p:txBody>
      </p:sp>
    </p:spTree>
    <p:extLst>
      <p:ext uri="{BB962C8B-B14F-4D97-AF65-F5344CB8AC3E}">
        <p14:creationId xmlns:p14="http://schemas.microsoft.com/office/powerpoint/2010/main" val="1369240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Зображенн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uk-UA"/>
              <a:t>Зразок заголовка</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Редагувати стиль зразка тексту</a:t>
            </a:r>
          </a:p>
        </p:txBody>
      </p:sp>
      <p:sp>
        <p:nvSpPr>
          <p:cNvPr id="5" name="Date Placeholder 4"/>
          <p:cNvSpPr>
            <a:spLocks noGrp="1"/>
          </p:cNvSpPr>
          <p:nvPr>
            <p:ph type="dt" sz="half" idx="10"/>
          </p:nvPr>
        </p:nvSpPr>
        <p:spPr/>
        <p:txBody>
          <a:bodyPr/>
          <a:lstStyle/>
          <a:p>
            <a:fld id="{80B808BE-4ECE-453A-8DFD-6D7404E38E87}" type="datetimeFigureOut">
              <a:rPr lang="uk-UA" smtClean="0"/>
              <a:t>14.04.2016</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60176EAD-CA30-400B-A8C0-4594B661464D}" type="slidenum">
              <a:rPr lang="uk-UA" smtClean="0"/>
              <a:t>‹№›</a:t>
            </a:fld>
            <a:endParaRPr lang="uk-UA"/>
          </a:p>
        </p:txBody>
      </p:sp>
    </p:spTree>
    <p:extLst>
      <p:ext uri="{BB962C8B-B14F-4D97-AF65-F5344CB8AC3E}">
        <p14:creationId xmlns:p14="http://schemas.microsoft.com/office/powerpoint/2010/main" val="2562405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uk-UA"/>
              <a:t>Зразок заголовка</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uk-UA"/>
              <a:t>Редагувати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0B808BE-4ECE-453A-8DFD-6D7404E38E87}" type="datetimeFigureOut">
              <a:rPr lang="uk-UA" smtClean="0"/>
              <a:t>14.04.2016</a:t>
            </a:fld>
            <a:endParaRPr lang="uk-UA"/>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uk-UA"/>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0176EAD-CA30-400B-A8C0-4594B661464D}" type="slidenum">
              <a:rPr lang="uk-UA" smtClean="0"/>
              <a:t>‹№›</a:t>
            </a:fld>
            <a:endParaRPr lang="uk-UA"/>
          </a:p>
        </p:txBody>
      </p:sp>
    </p:spTree>
    <p:extLst>
      <p:ext uri="{BB962C8B-B14F-4D97-AF65-F5344CB8AC3E}">
        <p14:creationId xmlns:p14="http://schemas.microsoft.com/office/powerpoint/2010/main" val="220346625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uk-UA" dirty="0"/>
              <a:t>Лабораторна робота</a:t>
            </a:r>
            <a:br>
              <a:rPr lang="uk-UA" dirty="0"/>
            </a:br>
            <a:r>
              <a:rPr lang="uk-UA" dirty="0"/>
              <a:t>№3</a:t>
            </a:r>
          </a:p>
        </p:txBody>
      </p:sp>
      <p:sp>
        <p:nvSpPr>
          <p:cNvPr id="3" name="Підзаголовок 2"/>
          <p:cNvSpPr>
            <a:spLocks noGrp="1"/>
          </p:cNvSpPr>
          <p:nvPr>
            <p:ph type="subTitle" idx="1"/>
          </p:nvPr>
        </p:nvSpPr>
        <p:spPr/>
        <p:txBody>
          <a:bodyPr>
            <a:normAutofit lnSpcReduction="10000"/>
          </a:bodyPr>
          <a:lstStyle/>
          <a:p>
            <a:r>
              <a:rPr lang="uk-UA" dirty="0"/>
              <a:t>Створення </a:t>
            </a:r>
            <a:r>
              <a:rPr lang="en-US" dirty="0"/>
              <a:t>Moqup </a:t>
            </a:r>
            <a:r>
              <a:rPr lang="ru-RU" dirty="0"/>
              <a:t>до </a:t>
            </a:r>
            <a:r>
              <a:rPr lang="en-US" dirty="0"/>
              <a:t>User Story</a:t>
            </a:r>
          </a:p>
          <a:p>
            <a:r>
              <a:rPr lang="uk-UA" dirty="0"/>
              <a:t>Нестерик Роман</a:t>
            </a:r>
          </a:p>
          <a:p>
            <a:r>
              <a:rPr lang="uk-UA" dirty="0"/>
              <a:t>ПІ-13-1-2</a:t>
            </a:r>
          </a:p>
        </p:txBody>
      </p:sp>
    </p:spTree>
    <p:extLst>
      <p:ext uri="{BB962C8B-B14F-4D97-AF65-F5344CB8AC3E}">
        <p14:creationId xmlns:p14="http://schemas.microsoft.com/office/powerpoint/2010/main" val="3491219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p:cNvSpPr>
            <a:spLocks noGrp="1"/>
          </p:cNvSpPr>
          <p:nvPr>
            <p:ph idx="1"/>
          </p:nvPr>
        </p:nvSpPr>
        <p:spPr>
          <a:xfrm>
            <a:off x="7874372" y="2931333"/>
            <a:ext cx="4317628" cy="1649459"/>
          </a:xfrm>
        </p:spPr>
        <p:txBody>
          <a:bodyPr>
            <a:normAutofit/>
          </a:bodyPr>
          <a:lstStyle/>
          <a:p>
            <a:pPr marL="0" indent="0">
              <a:buNone/>
            </a:pPr>
            <a:r>
              <a:rPr lang="uk-UA" sz="4000" dirty="0"/>
              <a:t>Дякую за увагу</a:t>
            </a:r>
            <a:r>
              <a:rPr lang="uk-UA" sz="4000" dirty="0">
                <a:sym typeface="Wingdings" panose="05000000000000000000" pitchFamily="2" charset="2"/>
              </a:rPr>
              <a:t></a:t>
            </a:r>
            <a:endParaRPr lang="uk-UA" sz="4000" dirty="0"/>
          </a:p>
        </p:txBody>
      </p:sp>
    </p:spTree>
    <p:extLst>
      <p:ext uri="{BB962C8B-B14F-4D97-AF65-F5344CB8AC3E}">
        <p14:creationId xmlns:p14="http://schemas.microsoft.com/office/powerpoint/2010/main" val="2900926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Завдання</a:t>
            </a:r>
          </a:p>
        </p:txBody>
      </p:sp>
      <p:sp>
        <p:nvSpPr>
          <p:cNvPr id="3" name="Місце для вмісту 2"/>
          <p:cNvSpPr>
            <a:spLocks noGrp="1"/>
          </p:cNvSpPr>
          <p:nvPr>
            <p:ph idx="1"/>
          </p:nvPr>
        </p:nvSpPr>
        <p:spPr/>
        <p:txBody>
          <a:bodyPr/>
          <a:lstStyle/>
          <a:p>
            <a:pPr algn="just">
              <a:buFont typeface="Wingdings 2" pitchFamily="18" charset="2"/>
              <a:buNone/>
            </a:pPr>
            <a:r>
              <a:rPr lang="ru-RU" dirty="0"/>
              <a:t>Згідно вибраної мною </a:t>
            </a:r>
            <a:r>
              <a:rPr lang="en-US" dirty="0"/>
              <a:t>User Story </a:t>
            </a:r>
            <a:r>
              <a:rPr lang="ru-RU" dirty="0" err="1"/>
              <a:t>необхідно</a:t>
            </a:r>
            <a:r>
              <a:rPr lang="ru-RU" dirty="0"/>
              <a:t> створити </a:t>
            </a:r>
            <a:r>
              <a:rPr lang="en-US" dirty="0"/>
              <a:t>Mockup, </a:t>
            </a:r>
            <a:r>
              <a:rPr lang="ru-RU" dirty="0"/>
              <a:t>що наочно у графічному представлені відображатиме функціональні можливості </a:t>
            </a:r>
            <a:r>
              <a:rPr lang="ru-RU" dirty="0" err="1"/>
              <a:t>додатку</a:t>
            </a:r>
            <a:r>
              <a:rPr lang="ru-RU" dirty="0"/>
              <a:t> </a:t>
            </a:r>
            <a:r>
              <a:rPr lang="en-US" dirty="0" err="1"/>
              <a:t>Nafta</a:t>
            </a:r>
            <a:r>
              <a:rPr lang="en-US" dirty="0"/>
              <a:t> info</a:t>
            </a:r>
            <a:r>
              <a:rPr lang="uk-UA" dirty="0"/>
              <a:t> </a:t>
            </a:r>
            <a:r>
              <a:rPr lang="ru-RU" dirty="0"/>
              <a:t>(відображення розкладу для студентів ІФНТУНГ) на ПК, смартфоні та планшеті.</a:t>
            </a:r>
          </a:p>
          <a:p>
            <a:pPr algn="just">
              <a:buFont typeface="Wingdings 2" pitchFamily="18" charset="2"/>
              <a:buNone/>
            </a:pPr>
            <a:r>
              <a:rPr lang="en-US" b="1" dirty="0"/>
              <a:t>User Story: </a:t>
            </a:r>
          </a:p>
          <a:p>
            <a:pPr algn="just">
              <a:buFont typeface="Wingdings 2" pitchFamily="18" charset="2"/>
              <a:buNone/>
            </a:pPr>
            <a:r>
              <a:rPr lang="ru-RU" dirty="0"/>
              <a:t>Я як </a:t>
            </a:r>
            <a:r>
              <a:rPr lang="uk-UA" dirty="0"/>
              <a:t>оператор комп’ютерного набору</a:t>
            </a:r>
            <a:r>
              <a:rPr lang="ru-RU" dirty="0"/>
              <a:t> бажаю мати графічний веб-</a:t>
            </a:r>
            <a:r>
              <a:rPr lang="ru-RU" dirty="0" err="1"/>
              <a:t>інтерфейс</a:t>
            </a:r>
            <a:r>
              <a:rPr lang="ru-RU" dirty="0"/>
              <a:t> редагування розкладу і не бути прив’язаним до певної машини</a:t>
            </a:r>
          </a:p>
          <a:p>
            <a:pPr algn="just">
              <a:buFont typeface="Wingdings 2" pitchFamily="18" charset="2"/>
              <a:buNone/>
            </a:pPr>
            <a:endParaRPr lang="ru-RU" dirty="0"/>
          </a:p>
          <a:p>
            <a:endParaRPr lang="uk-UA" dirty="0"/>
          </a:p>
        </p:txBody>
      </p:sp>
    </p:spTree>
    <p:extLst>
      <p:ext uri="{BB962C8B-B14F-4D97-AF65-F5344CB8AC3E}">
        <p14:creationId xmlns:p14="http://schemas.microsoft.com/office/powerpoint/2010/main" val="3267530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Опис </a:t>
            </a:r>
            <a:r>
              <a:rPr lang="en-US" dirty="0"/>
              <a:t>user story</a:t>
            </a:r>
            <a:endParaRPr lang="uk-UA" dirty="0"/>
          </a:p>
        </p:txBody>
      </p:sp>
      <p:sp>
        <p:nvSpPr>
          <p:cNvPr id="3" name="Місце для вмісту 2"/>
          <p:cNvSpPr>
            <a:spLocks noGrp="1"/>
          </p:cNvSpPr>
          <p:nvPr>
            <p:ph idx="1"/>
          </p:nvPr>
        </p:nvSpPr>
        <p:spPr/>
        <p:txBody>
          <a:bodyPr/>
          <a:lstStyle/>
          <a:p>
            <a:pPr marL="0" indent="0">
              <a:buNone/>
            </a:pPr>
            <a:r>
              <a:rPr lang="uk-UA" dirty="0"/>
              <a:t>Повинен бути реалізований графічний інтерфейс для оператора комп’ютерного набору, де він зможе редагувати розлад (виправляти старий, додавати новий і </a:t>
            </a:r>
            <a:r>
              <a:rPr lang="uk-UA" dirty="0" err="1"/>
              <a:t>т.д</a:t>
            </a:r>
            <a:r>
              <a:rPr lang="uk-UA" dirty="0"/>
              <a:t>.). Це спростить його роботу, оскільки він не переживатиме за те, що ввівши один раз розклад його неможливо буде видозмінити. Дана можливість є службою і тільки людина з достатніми правами доступу зможе нею користуватись. Реалізація повинна бути простою, лаконічною та достатньо функціональною.</a:t>
            </a:r>
          </a:p>
        </p:txBody>
      </p:sp>
    </p:spTree>
    <p:extLst>
      <p:ext uri="{BB962C8B-B14F-4D97-AF65-F5344CB8AC3E}">
        <p14:creationId xmlns:p14="http://schemas.microsoft.com/office/powerpoint/2010/main" val="1695697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ОПИС НАВІГАЦІЇ</a:t>
            </a:r>
            <a:br>
              <a:rPr lang="uk-UA" dirty="0"/>
            </a:br>
            <a:r>
              <a:rPr lang="uk-UA" dirty="0"/>
              <a:t>ЧИ ЯК ДОСТАТИСЬ ДО Редагування?</a:t>
            </a:r>
          </a:p>
        </p:txBody>
      </p:sp>
      <p:sp>
        <p:nvSpPr>
          <p:cNvPr id="3" name="Місце для вмісту 2"/>
          <p:cNvSpPr>
            <a:spLocks noGrp="1"/>
          </p:cNvSpPr>
          <p:nvPr>
            <p:ph idx="1"/>
          </p:nvPr>
        </p:nvSpPr>
        <p:spPr/>
        <p:txBody>
          <a:bodyPr/>
          <a:lstStyle/>
          <a:p>
            <a:pPr marL="0" indent="0">
              <a:buNone/>
            </a:pPr>
            <a:r>
              <a:rPr lang="uk-UA" dirty="0"/>
              <a:t>Для того, щоб потрапити на сторінку Редагування розкладу ОКН повинен якимось чарівним чином перейти на цю сторінку і у відповідні поля ввести власний </a:t>
            </a:r>
            <a:r>
              <a:rPr lang="en-US" dirty="0"/>
              <a:t>login </a:t>
            </a:r>
            <a:r>
              <a:rPr lang="uk-UA" dirty="0"/>
              <a:t>і пароль. Після цього система перевірить права і якщо все в порядку ОКН буде </a:t>
            </a:r>
            <a:r>
              <a:rPr lang="uk-UA" dirty="0" err="1"/>
              <a:t>перенаправлений</a:t>
            </a:r>
            <a:r>
              <a:rPr lang="uk-UA" dirty="0"/>
              <a:t> на очікувану сторінку. Тут він зможе за допомогою чарівного бубну і танців редагувати розклад.</a:t>
            </a:r>
          </a:p>
        </p:txBody>
      </p:sp>
    </p:spTree>
    <p:extLst>
      <p:ext uri="{BB962C8B-B14F-4D97-AF65-F5344CB8AC3E}">
        <p14:creationId xmlns:p14="http://schemas.microsoft.com/office/powerpoint/2010/main" val="1936053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err="1"/>
              <a:t>Бубен</a:t>
            </a:r>
            <a:r>
              <a:rPr lang="uk-UA" dirty="0"/>
              <a:t> в руки і працюємо</a:t>
            </a:r>
            <a:br>
              <a:rPr lang="uk-UA" dirty="0"/>
            </a:br>
            <a:r>
              <a:rPr lang="en-US" dirty="0"/>
              <a:t>#step1</a:t>
            </a:r>
            <a:endParaRPr lang="uk-UA" dirty="0"/>
          </a:p>
        </p:txBody>
      </p:sp>
      <p:sp>
        <p:nvSpPr>
          <p:cNvPr id="3" name="Місце для вмісту 2"/>
          <p:cNvSpPr>
            <a:spLocks noGrp="1"/>
          </p:cNvSpPr>
          <p:nvPr>
            <p:ph idx="1"/>
          </p:nvPr>
        </p:nvSpPr>
        <p:spPr>
          <a:xfrm>
            <a:off x="2584635" y="3886201"/>
            <a:ext cx="7355090" cy="1570892"/>
          </a:xfrm>
        </p:spPr>
        <p:txBody>
          <a:bodyPr>
            <a:normAutofit lnSpcReduction="10000"/>
          </a:bodyPr>
          <a:lstStyle/>
          <a:p>
            <a:pPr marL="0" indent="0">
              <a:buNone/>
            </a:pPr>
            <a:r>
              <a:rPr lang="uk-UA" dirty="0"/>
              <a:t>Створюємо макет якому надаємо вигляд </a:t>
            </a:r>
            <a:r>
              <a:rPr lang="uk-UA" dirty="0" err="1"/>
              <a:t>браузерного</a:t>
            </a:r>
            <a:r>
              <a:rPr lang="uk-UA" dirty="0"/>
              <a:t> вікна.</a:t>
            </a:r>
          </a:p>
          <a:p>
            <a:pPr marL="0" indent="0">
              <a:buNone/>
            </a:pPr>
            <a:r>
              <a:rPr lang="uk-UA" dirty="0"/>
              <a:t>Після чого додаємо кнопки для зміни групи та виходу з облікового запису. Також для зручності добавимо календар де показуватиметься поточна дата.</a:t>
            </a:r>
          </a:p>
        </p:txBody>
      </p:sp>
      <p:pic>
        <p:nvPicPr>
          <p:cNvPr id="5" name="Рисунок 4"/>
          <p:cNvPicPr>
            <a:picLocks noChangeAspect="1"/>
          </p:cNvPicPr>
          <p:nvPr/>
        </p:nvPicPr>
        <p:blipFill>
          <a:blip r:embed="rId2"/>
          <a:stretch>
            <a:fillRect/>
          </a:stretch>
        </p:blipFill>
        <p:spPr>
          <a:xfrm>
            <a:off x="1608745" y="1811099"/>
            <a:ext cx="9306871" cy="1864086"/>
          </a:xfrm>
          <a:prstGeom prst="rect">
            <a:avLst/>
          </a:prstGeom>
        </p:spPr>
      </p:pic>
    </p:spTree>
    <p:extLst>
      <p:ext uri="{BB962C8B-B14F-4D97-AF65-F5344CB8AC3E}">
        <p14:creationId xmlns:p14="http://schemas.microsoft.com/office/powerpoint/2010/main" val="1112865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Створюємо список пар</a:t>
            </a:r>
          </a:p>
        </p:txBody>
      </p:sp>
      <p:sp>
        <p:nvSpPr>
          <p:cNvPr id="3" name="Місце для вмісту 2"/>
          <p:cNvSpPr>
            <a:spLocks noGrp="1"/>
          </p:cNvSpPr>
          <p:nvPr>
            <p:ph idx="1"/>
          </p:nvPr>
        </p:nvSpPr>
        <p:spPr>
          <a:xfrm>
            <a:off x="3826428" y="4457699"/>
            <a:ext cx="4097820" cy="1245577"/>
          </a:xfrm>
        </p:spPr>
        <p:txBody>
          <a:bodyPr/>
          <a:lstStyle/>
          <a:p>
            <a:pPr marL="0" indent="0">
              <a:buNone/>
            </a:pPr>
            <a:r>
              <a:rPr lang="uk-UA" dirty="0"/>
              <a:t>Добавляємо розклад для подальшої роботи з </a:t>
            </a:r>
            <a:r>
              <a:rPr lang="uk-UA" dirty="0" err="1"/>
              <a:t>мокапом</a:t>
            </a:r>
            <a:endParaRPr lang="uk-UA" dirty="0"/>
          </a:p>
          <a:p>
            <a:pPr marL="0" indent="0">
              <a:buNone/>
            </a:pPr>
            <a:endParaRPr lang="uk-UA" dirty="0"/>
          </a:p>
        </p:txBody>
      </p:sp>
      <p:pic>
        <p:nvPicPr>
          <p:cNvPr id="4" name="Рисунок 3"/>
          <p:cNvPicPr>
            <a:picLocks noChangeAspect="1"/>
          </p:cNvPicPr>
          <p:nvPr/>
        </p:nvPicPr>
        <p:blipFill>
          <a:blip r:embed="rId2"/>
          <a:stretch>
            <a:fillRect/>
          </a:stretch>
        </p:blipFill>
        <p:spPr>
          <a:xfrm>
            <a:off x="2730119" y="1623740"/>
            <a:ext cx="6290439" cy="2614152"/>
          </a:xfrm>
          <a:prstGeom prst="rect">
            <a:avLst/>
          </a:prstGeom>
        </p:spPr>
      </p:pic>
    </p:spTree>
    <p:extLst>
      <p:ext uri="{BB962C8B-B14F-4D97-AF65-F5344CB8AC3E}">
        <p14:creationId xmlns:p14="http://schemas.microsoft.com/office/powerpoint/2010/main" val="885479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Формуємо функціонал</a:t>
            </a:r>
          </a:p>
        </p:txBody>
      </p:sp>
      <p:sp>
        <p:nvSpPr>
          <p:cNvPr id="3" name="Місце для вмісту 2"/>
          <p:cNvSpPr>
            <a:spLocks noGrp="1"/>
          </p:cNvSpPr>
          <p:nvPr>
            <p:ph idx="1"/>
          </p:nvPr>
        </p:nvSpPr>
        <p:spPr>
          <a:xfrm>
            <a:off x="7271239" y="2317931"/>
            <a:ext cx="4268879" cy="2720413"/>
          </a:xfrm>
        </p:spPr>
        <p:txBody>
          <a:bodyPr>
            <a:normAutofit/>
          </a:bodyPr>
          <a:lstStyle/>
          <a:p>
            <a:pPr marL="0" indent="0">
              <a:buNone/>
            </a:pPr>
            <a:r>
              <a:rPr lang="uk-UA" dirty="0"/>
              <a:t>Добавляємо змогу редагувати розклад. Як бачимо ОКН буде доступно змінити номер пари і аудиторію, також введено можливість редагування для однієї пари та протягом року.</a:t>
            </a:r>
          </a:p>
        </p:txBody>
      </p:sp>
      <p:pic>
        <p:nvPicPr>
          <p:cNvPr id="6" name="Рисунок 5"/>
          <p:cNvPicPr>
            <a:picLocks noChangeAspect="1"/>
          </p:cNvPicPr>
          <p:nvPr/>
        </p:nvPicPr>
        <p:blipFill>
          <a:blip r:embed="rId2"/>
          <a:stretch>
            <a:fillRect/>
          </a:stretch>
        </p:blipFill>
        <p:spPr>
          <a:xfrm>
            <a:off x="959996" y="2039815"/>
            <a:ext cx="6188150" cy="3578470"/>
          </a:xfrm>
          <a:prstGeom prst="rect">
            <a:avLst/>
          </a:prstGeom>
        </p:spPr>
      </p:pic>
    </p:spTree>
    <p:extLst>
      <p:ext uri="{BB962C8B-B14F-4D97-AF65-F5344CB8AC3E}">
        <p14:creationId xmlns:p14="http://schemas.microsoft.com/office/powerpoint/2010/main" val="4012610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РЕАЛІЗАЦІЯ ДЛЯ ПЛАНШЕТА</a:t>
            </a:r>
          </a:p>
        </p:txBody>
      </p:sp>
      <p:sp>
        <p:nvSpPr>
          <p:cNvPr id="3" name="Місце для вмісту 2"/>
          <p:cNvSpPr>
            <a:spLocks noGrp="1"/>
          </p:cNvSpPr>
          <p:nvPr>
            <p:ph idx="1"/>
          </p:nvPr>
        </p:nvSpPr>
        <p:spPr>
          <a:xfrm>
            <a:off x="5644660" y="2016488"/>
            <a:ext cx="5622895" cy="3695136"/>
          </a:xfrm>
        </p:spPr>
        <p:txBody>
          <a:bodyPr>
            <a:normAutofit/>
          </a:bodyPr>
          <a:lstStyle/>
          <a:p>
            <a:pPr marL="0" indent="0">
              <a:buNone/>
            </a:pPr>
            <a:r>
              <a:rPr lang="uk-UA" dirty="0"/>
              <a:t>Більшість елементів було перероблено спеціально під можливості планшета. Забраний розклад на увесь тиждень, замість цього розлад на поточний день. Змінити день можна за допомогою календаря розміщеного зручно для користувача. Також всі можливості ОКН було збережено.</a:t>
            </a:r>
          </a:p>
        </p:txBody>
      </p:sp>
      <p:pic>
        <p:nvPicPr>
          <p:cNvPr id="5" name="Рисунок 4"/>
          <p:cNvPicPr>
            <a:picLocks noChangeAspect="1"/>
          </p:cNvPicPr>
          <p:nvPr/>
        </p:nvPicPr>
        <p:blipFill>
          <a:blip r:embed="rId2"/>
          <a:stretch>
            <a:fillRect/>
          </a:stretch>
        </p:blipFill>
        <p:spPr>
          <a:xfrm>
            <a:off x="1690688" y="1935921"/>
            <a:ext cx="3507412" cy="3489448"/>
          </a:xfrm>
          <a:prstGeom prst="rect">
            <a:avLst/>
          </a:prstGeom>
        </p:spPr>
      </p:pic>
    </p:spTree>
    <p:extLst>
      <p:ext uri="{BB962C8B-B14F-4D97-AF65-F5344CB8AC3E}">
        <p14:creationId xmlns:p14="http://schemas.microsoft.com/office/powerpoint/2010/main" val="386465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Реалізація для смартфона</a:t>
            </a:r>
          </a:p>
        </p:txBody>
      </p:sp>
      <p:sp>
        <p:nvSpPr>
          <p:cNvPr id="3" name="Місце для вмісту 2"/>
          <p:cNvSpPr>
            <a:spLocks noGrp="1"/>
          </p:cNvSpPr>
          <p:nvPr>
            <p:ph idx="1"/>
          </p:nvPr>
        </p:nvSpPr>
        <p:spPr>
          <a:xfrm>
            <a:off x="5530361" y="2518095"/>
            <a:ext cx="4022695" cy="3695136"/>
          </a:xfrm>
        </p:spPr>
        <p:txBody>
          <a:bodyPr>
            <a:normAutofit lnSpcReduction="10000"/>
          </a:bodyPr>
          <a:lstStyle/>
          <a:p>
            <a:pPr marL="0" indent="0">
              <a:buNone/>
            </a:pPr>
            <a:r>
              <a:rPr lang="uk-UA" dirty="0"/>
              <a:t>Як бачимо версія для смартфону зберегла всі початкові можливості. При правильній реалізації більшість компонентів залишаються без змін як і функціонал, єдине, що доводиться зменшувати це розміри окремих кнопок, календаря та інші великі елементи.</a:t>
            </a:r>
          </a:p>
        </p:txBody>
      </p:sp>
      <p:pic>
        <p:nvPicPr>
          <p:cNvPr id="4" name="Рисунок 3"/>
          <p:cNvPicPr>
            <a:picLocks noChangeAspect="1"/>
          </p:cNvPicPr>
          <p:nvPr/>
        </p:nvPicPr>
        <p:blipFill>
          <a:blip r:embed="rId2"/>
          <a:stretch>
            <a:fillRect/>
          </a:stretch>
        </p:blipFill>
        <p:spPr>
          <a:xfrm>
            <a:off x="2461847" y="2200008"/>
            <a:ext cx="2337273" cy="4331310"/>
          </a:xfrm>
          <a:prstGeom prst="rect">
            <a:avLst/>
          </a:prstGeom>
        </p:spPr>
      </p:pic>
    </p:spTree>
    <p:extLst>
      <p:ext uri="{BB962C8B-B14F-4D97-AF65-F5344CB8AC3E}">
        <p14:creationId xmlns:p14="http://schemas.microsoft.com/office/powerpoint/2010/main" val="27095732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Булат</Template>
  <TotalTime>116</TotalTime>
  <Words>362</Words>
  <Application>Microsoft Office PowerPoint</Application>
  <PresentationFormat>Широкий екран</PresentationFormat>
  <Paragraphs>24</Paragraphs>
  <Slides>10</Slides>
  <Notes>0</Notes>
  <HiddenSlides>0</HiddenSlides>
  <MMClips>0</MMClips>
  <ScaleCrop>false</ScaleCrop>
  <HeadingPairs>
    <vt:vector size="6" baseType="variant">
      <vt:variant>
        <vt:lpstr>Використані шрифти</vt:lpstr>
      </vt:variant>
      <vt:variant>
        <vt:i4>5</vt:i4>
      </vt:variant>
      <vt:variant>
        <vt:lpstr>Тема</vt:lpstr>
      </vt:variant>
      <vt:variant>
        <vt:i4>1</vt:i4>
      </vt:variant>
      <vt:variant>
        <vt:lpstr>Заголовки слайдів</vt:lpstr>
      </vt:variant>
      <vt:variant>
        <vt:i4>10</vt:i4>
      </vt:variant>
    </vt:vector>
  </HeadingPairs>
  <TitlesOfParts>
    <vt:vector size="16" baseType="lpstr">
      <vt:lpstr>Arial</vt:lpstr>
      <vt:lpstr>Bookman Old Style</vt:lpstr>
      <vt:lpstr>Rockwell</vt:lpstr>
      <vt:lpstr>Wingdings</vt:lpstr>
      <vt:lpstr>Wingdings 2</vt:lpstr>
      <vt:lpstr>Damask</vt:lpstr>
      <vt:lpstr>Лабораторна робота №3</vt:lpstr>
      <vt:lpstr>Завдання</vt:lpstr>
      <vt:lpstr>Опис user story</vt:lpstr>
      <vt:lpstr>ОПИС НАВІГАЦІЇ ЧИ ЯК ДОСТАТИСЬ ДО Редагування?</vt:lpstr>
      <vt:lpstr>Бубен в руки і працюємо #step1</vt:lpstr>
      <vt:lpstr>Створюємо список пар</vt:lpstr>
      <vt:lpstr>Формуємо функціонал</vt:lpstr>
      <vt:lpstr>РЕАЛІЗАЦІЯ ДЛЯ ПЛАНШЕТА</vt:lpstr>
      <vt:lpstr>Реалізація для смартфона</vt:lpstr>
      <vt:lpstr>Презентація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Лабораторна робота №3</dc:title>
  <dc:creator>Roman</dc:creator>
  <cp:lastModifiedBy>Roman</cp:lastModifiedBy>
  <cp:revision>13</cp:revision>
  <dcterms:created xsi:type="dcterms:W3CDTF">2016-04-13T20:35:30Z</dcterms:created>
  <dcterms:modified xsi:type="dcterms:W3CDTF">2016-04-14T06:35:03Z</dcterms:modified>
</cp:coreProperties>
</file>