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90E7C3BB-80E8-4EC7-AF23-D1804A67DFD5}">
          <p14:sldIdLst>
            <p14:sldId id="256"/>
            <p14:sldId id="257"/>
            <p14:sldId id="258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67"/>
            <p14:sldId id="270"/>
          </p14:sldIdLst>
        </p14:section>
        <p14:section name="Розділ без заголовка" id="{0BFB6FAC-C2E7-431B-B907-C18E76D0662F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9824" autoAdjust="0"/>
  </p:normalViewPr>
  <p:slideViewPr>
    <p:cSldViewPr snapToGrid="0">
      <p:cViewPr>
        <p:scale>
          <a:sx n="70" d="100"/>
          <a:sy n="70" d="100"/>
        </p:scale>
        <p:origin x="-85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56C3CF-EC45-4DBF-86E6-EECDBEA6286D}" type="datetimeFigureOut">
              <a:rPr lang="uk-UA" smtClean="0"/>
              <a:t>18.05.2016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1BC7D8A-29A7-40A0-BEAF-DB5E6844BE24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2639" y="423080"/>
            <a:ext cx="10363200" cy="1342031"/>
          </a:xfrm>
        </p:spPr>
        <p:txBody>
          <a:bodyPr/>
          <a:lstStyle/>
          <a:p>
            <a:r>
              <a:rPr lang="uk-UA" sz="6600" dirty="0"/>
              <a:t>Лабораторна </a:t>
            </a:r>
            <a:r>
              <a:rPr lang="uk-UA" sz="6600" dirty="0" smtClean="0"/>
              <a:t>робота </a:t>
            </a:r>
            <a:r>
              <a:rPr lang="uk-UA" sz="6600" dirty="0"/>
              <a:t>№5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980227" y="4666398"/>
            <a:ext cx="2429301" cy="1502391"/>
          </a:xfrm>
        </p:spPr>
        <p:txBody>
          <a:bodyPr>
            <a:normAutofit/>
          </a:bodyPr>
          <a:lstStyle/>
          <a:p>
            <a:pPr algn="l"/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Робота з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endParaRPr lang="uk-U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uk-UA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ПІ-13-1 (2)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uk-U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Лаврук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Іван </a:t>
            </a:r>
          </a:p>
        </p:txBody>
      </p:sp>
    </p:spTree>
    <p:extLst>
      <p:ext uri="{BB962C8B-B14F-4D97-AF65-F5344CB8AC3E}">
        <p14:creationId xmlns:p14="http://schemas.microsoft.com/office/powerpoint/2010/main" val="22074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952" y="-341194"/>
            <a:ext cx="10972800" cy="1600200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commitS</a:t>
            </a:r>
            <a:r>
              <a:rPr lang="en-US" dirty="0" smtClean="0"/>
              <a:t> </a:t>
            </a:r>
            <a:r>
              <a:rPr lang="ru-RU" dirty="0"/>
              <a:t>№</a:t>
            </a:r>
            <a:r>
              <a:rPr lang="en-US" dirty="0"/>
              <a:t> 9 &amp; 10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56201" y="1534554"/>
            <a:ext cx="10058400" cy="140430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Переходимо на гілку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Створюємо в директорії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репозиторію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octobird.txt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додаємо його до індексу та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комітимо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Змінюємо вміст файлу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octomause.txt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коммітимо зміни.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3262311"/>
            <a:ext cx="5571984" cy="57358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38250" y="3835898"/>
            <a:ext cx="6679177" cy="18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2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304" y="-218364"/>
            <a:ext cx="10972800" cy="1600200"/>
          </a:xfrm>
        </p:spPr>
        <p:txBody>
          <a:bodyPr/>
          <a:lstStyle/>
          <a:p>
            <a:r>
              <a:rPr lang="en-US" dirty="0" smtClean="0"/>
              <a:t>#commit </a:t>
            </a:r>
            <a:r>
              <a:rPr lang="ru-RU" dirty="0"/>
              <a:t>№11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28904" y="1452668"/>
            <a:ext cx="10058400" cy="1852715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Повертаємось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гілку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iss91v2</a:t>
            </a:r>
          </a:p>
          <a:p>
            <a:pPr marL="457200" indent="-457200">
              <a:buAutoNum type="arabicPeriod"/>
            </a:pP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Перйменовуємо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файли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octocat.txt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octobigdog.txt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octodog.txt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octobigdog.txt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Індексуємо всі зміни командою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add .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коммітимо зміни.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5626" y="3211774"/>
            <a:ext cx="3961487" cy="101903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75626" y="4230806"/>
            <a:ext cx="4148798" cy="9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523" y="0"/>
            <a:ext cx="10972800" cy="1600200"/>
          </a:xfrm>
        </p:spPr>
        <p:txBody>
          <a:bodyPr/>
          <a:lstStyle/>
          <a:p>
            <a:r>
              <a:rPr lang="uk-UA" sz="4000" dirty="0"/>
              <a:t>Створення гілки </a:t>
            </a:r>
            <a:r>
              <a:rPr lang="en-US" sz="4000" dirty="0" err="1" smtClean="0"/>
              <a:t>dumbidea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uk-UA" sz="4000" dirty="0" smtClean="0"/>
              <a:t> </a:t>
            </a:r>
            <a:r>
              <a:rPr lang="en-US" sz="4000" dirty="0"/>
              <a:t>#</a:t>
            </a:r>
            <a:r>
              <a:rPr lang="en-US" sz="4000" dirty="0" err="1"/>
              <a:t>commitS</a:t>
            </a:r>
            <a:r>
              <a:rPr lang="ru-RU" sz="4000" dirty="0"/>
              <a:t> №</a:t>
            </a:r>
            <a:r>
              <a:rPr lang="en-US" sz="4000" dirty="0"/>
              <a:t> 7 &amp; 8</a:t>
            </a:r>
            <a:endParaRPr lang="uk-UA" sz="4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723" y="1616441"/>
            <a:ext cx="10058400" cy="112295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Переходимо в гілку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maseter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створюємо гілку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dumbidea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Створюємо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octopus.txt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індексуємо та коммітимо.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Видаляємо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octopus.txt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індексуємо та коммітимо.</a:t>
            </a:r>
          </a:p>
          <a:p>
            <a:pPr marL="0" indent="0">
              <a:buNone/>
            </a:pP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28085" y="2650365"/>
            <a:ext cx="4326554" cy="267459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28085" y="5324962"/>
            <a:ext cx="4326554" cy="8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0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err="1"/>
              <a:t>Злиття</a:t>
            </a:r>
            <a:r>
              <a:rPr lang="ru-RU" sz="4800" dirty="0"/>
              <a:t> </a:t>
            </a:r>
            <a:r>
              <a:rPr lang="ru-RU" sz="4800" dirty="0" err="1"/>
              <a:t>гілок</a:t>
            </a:r>
            <a:r>
              <a:rPr lang="ru-RU" sz="4800" dirty="0"/>
              <a:t> </a:t>
            </a:r>
            <a:r>
              <a:rPr lang="en-US" sz="4800" dirty="0"/>
              <a:t>master </a:t>
            </a:r>
            <a:r>
              <a:rPr lang="uk-UA" sz="4800" dirty="0"/>
              <a:t>та </a:t>
            </a:r>
            <a:r>
              <a:rPr lang="en-US" sz="4800" dirty="0" err="1"/>
              <a:t>dumbidea</a:t>
            </a:r>
            <a:endParaRPr lang="uk-UA" sz="48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1821416"/>
            <a:ext cx="7173400" cy="894488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Виконуємо команду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merge </a:t>
            </a:r>
            <a:r>
              <a:rPr lang="en-US" dirty="0" err="1">
                <a:solidFill>
                  <a:schemeClr val="tx1"/>
                </a:solidFill>
              </a:rPr>
              <a:t>dumbidea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021" y="2514600"/>
            <a:ext cx="5658916" cy="16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767" y="-204716"/>
            <a:ext cx="10972800" cy="1600200"/>
          </a:xfrm>
        </p:spPr>
        <p:txBody>
          <a:bodyPr/>
          <a:lstStyle/>
          <a:p>
            <a:r>
              <a:rPr lang="en-US" dirty="0"/>
              <a:t>#end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69753" y="1389679"/>
            <a:ext cx="4425829" cy="79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Фінальний 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вигляд схеми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Місце для вмісту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67" y="1548613"/>
            <a:ext cx="45163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6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95952" y="1777623"/>
            <a:ext cx="10972800" cy="17980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uk-UA" sz="4400" dirty="0" smtClean="0"/>
              <a:t>Дякую </a:t>
            </a:r>
            <a:r>
              <a:rPr lang="uk-UA" sz="4400" dirty="0"/>
              <a:t>за увагу </a:t>
            </a:r>
            <a:r>
              <a:rPr lang="uk-UA" sz="4400" dirty="0" smtClean="0">
                <a:sym typeface="Wingdings" panose="05000000000000000000" pitchFamily="2" charset="2"/>
              </a:rPr>
              <a:t>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333635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роботи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87" y="1832212"/>
            <a:ext cx="504548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239714" y="1727746"/>
            <a:ext cx="3789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Метою роботи є вивчення основ керування гілками в системі контролю версій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Git.</a:t>
            </a:r>
            <a:endParaRPr lang="uk-UA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715" y="3774755"/>
            <a:ext cx="4661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Необхідно написати код виконання і </a:t>
            </a:r>
          </a:p>
          <a:p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злиття наведених коммітів</a:t>
            </a:r>
          </a:p>
        </p:txBody>
      </p:sp>
    </p:spTree>
    <p:extLst>
      <p:ext uri="{BB962C8B-B14F-4D97-AF65-F5344CB8AC3E}">
        <p14:creationId xmlns:p14="http://schemas.microsoft.com/office/powerpoint/2010/main" val="40941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Ініціалізуємо репозиторій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8357" y="1916691"/>
            <a:ext cx="10058400" cy="11405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початку роботи з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потрібно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свторити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локальний репозиторій на комп’ютері.</a:t>
            </a:r>
          </a:p>
          <a:p>
            <a:pPr marL="0" indent="0">
              <a:buNone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цього переходимо в каталог з проектом та за допомогою команди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створюємо локальний репозиторій.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90127" y="3429000"/>
            <a:ext cx="8745443" cy="12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191069"/>
            <a:ext cx="10972800" cy="1600200"/>
          </a:xfrm>
        </p:spPr>
        <p:txBody>
          <a:bodyPr/>
          <a:lstStyle/>
          <a:p>
            <a:r>
              <a:rPr lang="en-US" dirty="0"/>
              <a:t>#first_commit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1643736"/>
            <a:ext cx="10058400" cy="143068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Додаємо в папку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репозиторію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octocat.txt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Індексуємо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octocat.txt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допомогою команди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add octocat.txt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Створюємо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комміт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командою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commit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 повідомлення про створення файлу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octocat.txt.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4916" y="3538324"/>
            <a:ext cx="6481478" cy="19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136477"/>
            <a:ext cx="10972800" cy="1600200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uk-UA" dirty="0"/>
              <a:t>с</a:t>
            </a:r>
            <a:r>
              <a:rPr lang="uk-UA" dirty="0" smtClean="0"/>
              <a:t>творення </a:t>
            </a:r>
            <a:r>
              <a:rPr lang="uk-UA" dirty="0"/>
              <a:t>гілки </a:t>
            </a:r>
            <a:r>
              <a:rPr lang="en-US" dirty="0"/>
              <a:t>iss91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56199" y="1643737"/>
            <a:ext cx="10394271" cy="1474646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Створюємо нову гілку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ISS91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допомогою команди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checkout –b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Добавляємо в репозиторій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octodog.txt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Індексуємо цей файл і виконуємо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комміт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280" y="3391467"/>
            <a:ext cx="7271627" cy="77967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17280" y="4077033"/>
            <a:ext cx="4705848" cy="118517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17280" y="5262210"/>
            <a:ext cx="6131993" cy="9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305" y="-286603"/>
            <a:ext cx="10972800" cy="1600200"/>
          </a:xfrm>
        </p:spPr>
        <p:txBody>
          <a:bodyPr/>
          <a:lstStyle/>
          <a:p>
            <a:r>
              <a:rPr lang="en-US" dirty="0"/>
              <a:t>#commit </a:t>
            </a:r>
            <a:r>
              <a:rPr lang="ru-RU" dirty="0"/>
              <a:t>№</a:t>
            </a:r>
            <a:r>
              <a:rPr lang="en-US" dirty="0"/>
              <a:t>3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98999" y="1534554"/>
            <a:ext cx="10058400" cy="16504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Повертаємось в гілку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Добавляємо в репозиторій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octomause.txt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Індексуємо та коммітимо файл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octomause.txt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8999" y="3579268"/>
            <a:ext cx="6516452" cy="17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952" y="-245660"/>
            <a:ext cx="10972800" cy="1600200"/>
          </a:xfrm>
        </p:spPr>
        <p:txBody>
          <a:bodyPr/>
          <a:lstStyle/>
          <a:p>
            <a:r>
              <a:rPr lang="en-US" dirty="0"/>
              <a:t>#commit </a:t>
            </a:r>
            <a:r>
              <a:rPr lang="ru-RU" dirty="0"/>
              <a:t>№4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56200" y="1589145"/>
            <a:ext cx="10058400" cy="1783080"/>
          </a:xfrm>
        </p:spPr>
        <p:txBody>
          <a:bodyPr/>
          <a:lstStyle/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Повертаємось в  гілку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iss91</a:t>
            </a:r>
          </a:p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Добавляємо в репозиторій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octoparrot.txt</a:t>
            </a:r>
          </a:p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Індексуємо та коммітимо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octoparrot.txt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90057" y="3569030"/>
            <a:ext cx="5770302" cy="21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150125"/>
            <a:ext cx="10972800" cy="1600200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commitS</a:t>
            </a:r>
            <a:r>
              <a:rPr lang="en-US" dirty="0"/>
              <a:t> </a:t>
            </a:r>
            <a:r>
              <a:rPr lang="ru-RU" dirty="0"/>
              <a:t>№</a:t>
            </a:r>
            <a:r>
              <a:rPr lang="en-US" dirty="0"/>
              <a:t> </a:t>
            </a:r>
            <a:r>
              <a:rPr lang="ru-RU" dirty="0"/>
              <a:t>5</a:t>
            </a:r>
            <a:r>
              <a:rPr lang="uk-UA" dirty="0"/>
              <a:t> </a:t>
            </a:r>
            <a:r>
              <a:rPr lang="en-US" dirty="0"/>
              <a:t>&amp; 6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39090" y="1582791"/>
            <a:ext cx="10058400" cy="180697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Створюємо гілку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ISS91V2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повертааємось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гілку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ISS91</a:t>
            </a:r>
          </a:p>
          <a:p>
            <a:pPr marL="457200" indent="-457200">
              <a:buAutoNum type="arabicPeriod"/>
            </a:pP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Добавляэмо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ій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octofrog.txt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комітимо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зміни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Видаляємо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octofrog.txt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перейменовуємо його на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octopig.txt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</a:t>
            </a:r>
            <a:r>
              <a:rPr lang="uk-U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комітимо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зміни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090" y="3669896"/>
            <a:ext cx="3974107" cy="56091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39090" y="4230806"/>
            <a:ext cx="3583904" cy="53226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39090" y="4720773"/>
            <a:ext cx="3583904" cy="1069231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5289432" y="3669896"/>
            <a:ext cx="4386831" cy="26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952" y="-327546"/>
            <a:ext cx="10972800" cy="1600200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commitS</a:t>
            </a:r>
            <a:r>
              <a:rPr lang="ru-RU" dirty="0"/>
              <a:t> №</a:t>
            </a:r>
            <a:r>
              <a:rPr lang="en-US" dirty="0"/>
              <a:t> 7 &amp; 8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69848" y="1671032"/>
            <a:ext cx="10058400" cy="11845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Переходимо в гілку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ISS91V2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змінюємо вміст файлу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octodog.txt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Коммітимо зміни.</a:t>
            </a:r>
          </a:p>
          <a:p>
            <a:pPr marL="457200" indent="-457200">
              <a:buAutoNum type="arabicPeriod"/>
            </a:pP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Добавляємо файл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octocow.txt </a:t>
            </a:r>
            <a:r>
              <a:rPr lang="uk-U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 коммітимо зміни.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371" y="3020632"/>
            <a:ext cx="4746730" cy="36401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13370" y="3521123"/>
            <a:ext cx="3833697" cy="7642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13370" y="4285397"/>
            <a:ext cx="4529668" cy="61969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5960101" y="3603009"/>
            <a:ext cx="4780687" cy="13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363</TotalTime>
  <Words>323</Words>
  <Application>Microsoft Office PowerPoint</Application>
  <PresentationFormat>Произвольный</PresentationFormat>
  <Paragraphs>53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Лабораторна робота №5</vt:lpstr>
      <vt:lpstr>Мета роботи</vt:lpstr>
      <vt:lpstr>Ініціалізуємо репозиторій</vt:lpstr>
      <vt:lpstr>#first_commit</vt:lpstr>
      <vt:lpstr>#створення гілки iss91</vt:lpstr>
      <vt:lpstr>#commit №3</vt:lpstr>
      <vt:lpstr>#commit №4</vt:lpstr>
      <vt:lpstr>#commitS № 5 &amp; 6</vt:lpstr>
      <vt:lpstr>#commitS № 7 &amp; 8</vt:lpstr>
      <vt:lpstr>#commitS № 9 &amp; 10</vt:lpstr>
      <vt:lpstr>#commit №11</vt:lpstr>
      <vt:lpstr>Створення гілки dumbidea  #commitS № 7 &amp; 8</vt:lpstr>
      <vt:lpstr>Злиття гілок master та dumbidea</vt:lpstr>
      <vt:lpstr>#end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</dc:creator>
  <cp:lastModifiedBy>Everon Link</cp:lastModifiedBy>
  <cp:revision>32</cp:revision>
  <dcterms:created xsi:type="dcterms:W3CDTF">2016-04-15T19:48:48Z</dcterms:created>
  <dcterms:modified xsi:type="dcterms:W3CDTF">2016-05-18T16:00:02Z</dcterms:modified>
</cp:coreProperties>
</file>