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z="7200" dirty="0" smtClean="0"/>
              <a:t>Створення </a:t>
            </a:r>
            <a:r>
              <a:rPr lang="uk-UA" sz="7200" dirty="0" err="1" smtClean="0"/>
              <a:t>Баґ</a:t>
            </a:r>
            <a:r>
              <a:rPr lang="uk-UA" sz="7200" dirty="0" smtClean="0"/>
              <a:t>-репортів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Колесник А., пі-13-1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0735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Постановка завдання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uk-UA" sz="2600" dirty="0" smtClean="0"/>
              <a:t>В проекті </a:t>
            </a:r>
            <a:r>
              <a:rPr lang="en-US" sz="2600" dirty="0" err="1" smtClean="0"/>
              <a:t>Redmine</a:t>
            </a:r>
            <a:r>
              <a:rPr lang="uk-UA" sz="2600" dirty="0" smtClean="0"/>
              <a:t>, який був створений на попередній лабораторній роботі, до наявної </a:t>
            </a:r>
            <a:r>
              <a:rPr lang="en-US" sz="2600" dirty="0" smtClean="0"/>
              <a:t>user story </a:t>
            </a:r>
            <a:r>
              <a:rPr lang="uk-UA" sz="2600" dirty="0" smtClean="0"/>
              <a:t>додати звіти про помилки (</a:t>
            </a:r>
            <a:r>
              <a:rPr lang="en-US" sz="2600" dirty="0" smtClean="0"/>
              <a:t>bug reports</a:t>
            </a:r>
            <a:r>
              <a:rPr lang="uk-UA" sz="2600" dirty="0" smtClean="0"/>
              <a:t>), описати їх та вказати всі необхідні характеристики.</a:t>
            </a:r>
            <a:endParaRPr lang="uk-UA" sz="26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231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</a:t>
            </a:r>
            <a:r>
              <a:rPr lang="uk-UA" dirty="0" err="1" smtClean="0"/>
              <a:t>Баґ</a:t>
            </a:r>
            <a:r>
              <a:rPr lang="uk-UA" dirty="0" smtClean="0"/>
              <a:t>-репортів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800" dirty="0" smtClean="0"/>
              <a:t>Для створення </a:t>
            </a:r>
            <a:r>
              <a:rPr lang="uk-UA" sz="2800" dirty="0" err="1" smtClean="0"/>
              <a:t>баґ</a:t>
            </a:r>
            <a:r>
              <a:rPr lang="uk-UA" sz="2800" dirty="0" smtClean="0"/>
              <a:t>-репортів в проекті </a:t>
            </a:r>
            <a:r>
              <a:rPr lang="en-US" sz="2800" dirty="0" err="1" smtClean="0"/>
              <a:t>redmine</a:t>
            </a:r>
            <a:r>
              <a:rPr lang="en-US" sz="2800" dirty="0" smtClean="0"/>
              <a:t> </a:t>
            </a:r>
            <a:r>
              <a:rPr lang="uk-UA" sz="2800" dirty="0" smtClean="0"/>
              <a:t>потрібно перейти на сторінку </a:t>
            </a:r>
            <a:r>
              <a:rPr lang="en-US" sz="2800" dirty="0" smtClean="0"/>
              <a:t>user story</a:t>
            </a:r>
            <a:r>
              <a:rPr lang="uk-UA" sz="2800" dirty="0" smtClean="0"/>
              <a:t>, з якою пов’язаний цей </a:t>
            </a:r>
            <a:r>
              <a:rPr lang="uk-UA" sz="2800" dirty="0" err="1" smtClean="0"/>
              <a:t>баґ</a:t>
            </a:r>
            <a:r>
              <a:rPr lang="uk-UA" sz="2800" dirty="0" smtClean="0"/>
              <a:t> (або додати </a:t>
            </a:r>
            <a:r>
              <a:rPr lang="uk-UA" sz="2800" dirty="0" err="1" smtClean="0"/>
              <a:t>баґ</a:t>
            </a:r>
            <a:r>
              <a:rPr lang="uk-UA" sz="2800" dirty="0" smtClean="0"/>
              <a:t> одразу в </a:t>
            </a:r>
            <a:r>
              <a:rPr lang="en-US" sz="2800" dirty="0" smtClean="0"/>
              <a:t>Product Backlog</a:t>
            </a:r>
            <a:r>
              <a:rPr lang="uk-UA" sz="2800" dirty="0" smtClean="0"/>
              <a:t> з вказанням модуля, в якому виникла ця помилка) та додати </a:t>
            </a:r>
            <a:r>
              <a:rPr lang="uk-UA" sz="2800" dirty="0" err="1" smtClean="0"/>
              <a:t>підзавдання</a:t>
            </a:r>
            <a:r>
              <a:rPr lang="uk-UA" sz="2800" dirty="0" smtClean="0"/>
              <a:t> (</a:t>
            </a:r>
            <a:r>
              <a:rPr lang="en-US" sz="2800" dirty="0" smtClean="0"/>
              <a:t>subtask</a:t>
            </a:r>
            <a:r>
              <a:rPr lang="uk-UA" sz="2800" dirty="0" smtClean="0"/>
              <a:t>), для якого вказати координатор «Помилка», позначити статус, виконавця, пріоритет, ввести назву, а в полі «Опис» ввести власне опис та інші параметри, які не передбачені </a:t>
            </a:r>
            <a:r>
              <a:rPr lang="en-US" sz="2800" dirty="0" err="1" smtClean="0"/>
              <a:t>Redmine</a:t>
            </a:r>
            <a:r>
              <a:rPr lang="uk-UA" sz="2800" dirty="0" smtClean="0"/>
              <a:t>-</a:t>
            </a:r>
            <a:r>
              <a:rPr lang="uk-UA" sz="2800" dirty="0" err="1" smtClean="0"/>
              <a:t>ом</a:t>
            </a:r>
            <a:r>
              <a:rPr lang="uk-UA" sz="2800" dirty="0" smtClean="0"/>
              <a:t>: серйозність, очікуваний результат, фактичний результат</a:t>
            </a:r>
            <a:r>
              <a:rPr lang="uk-UA" sz="2800" dirty="0"/>
              <a:t> </a:t>
            </a:r>
            <a:r>
              <a:rPr lang="uk-UA" sz="2800" dirty="0" smtClean="0"/>
              <a:t>та кроки для відтворення </a:t>
            </a:r>
            <a:r>
              <a:rPr lang="uk-UA" sz="2800" dirty="0" err="1" smtClean="0"/>
              <a:t>баґу</a:t>
            </a:r>
            <a:r>
              <a:rPr lang="uk-UA" sz="2800" dirty="0" smtClean="0"/>
              <a:t>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90452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</a:t>
            </a:r>
            <a:r>
              <a:rPr lang="uk-UA" dirty="0" err="1" smtClean="0"/>
              <a:t>Баґ</a:t>
            </a:r>
            <a:r>
              <a:rPr lang="uk-UA" dirty="0" smtClean="0"/>
              <a:t>-репортів</a:t>
            </a:r>
            <a:endParaRPr lang="uk-UA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350" y="2228850"/>
            <a:ext cx="84296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2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</a:t>
            </a:r>
            <a:r>
              <a:rPr lang="uk-UA" dirty="0" err="1" smtClean="0"/>
              <a:t>Баґ</a:t>
            </a:r>
            <a:r>
              <a:rPr lang="uk-UA" dirty="0" smtClean="0"/>
              <a:t>-репортів</a:t>
            </a:r>
            <a:endParaRPr lang="uk-UA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100" y="2190750"/>
            <a:ext cx="70961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6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</a:t>
            </a:r>
            <a:r>
              <a:rPr lang="uk-UA" dirty="0" err="1" smtClean="0"/>
              <a:t>Баґ</a:t>
            </a:r>
            <a:r>
              <a:rPr lang="uk-UA" dirty="0" smtClean="0"/>
              <a:t>-репортів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750" y="2214563"/>
            <a:ext cx="66008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6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</a:t>
            </a:r>
            <a:r>
              <a:rPr lang="uk-UA" dirty="0" err="1" smtClean="0"/>
              <a:t>Баґ</a:t>
            </a:r>
            <a:r>
              <a:rPr lang="uk-UA" dirty="0" smtClean="0"/>
              <a:t>-репортів</a:t>
            </a:r>
            <a:endParaRPr lang="uk-UA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225" y="2214563"/>
            <a:ext cx="66198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</a:t>
            </a:r>
            <a:r>
              <a:rPr lang="uk-UA" dirty="0" err="1" smtClean="0"/>
              <a:t>Баґ</a:t>
            </a:r>
            <a:r>
              <a:rPr lang="uk-UA" dirty="0" smtClean="0"/>
              <a:t>-репортів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588" y="2200275"/>
            <a:ext cx="92011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8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Кінець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Дякую за увагу :-)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3413188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</TotalTime>
  <Words>148</Words>
  <Application>Microsoft Office PowerPoint</Application>
  <PresentationFormat>Широкоэкранный</PresentationFormat>
  <Paragraphs>13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Ретро</vt:lpstr>
      <vt:lpstr>Створення Баґ-репортів</vt:lpstr>
      <vt:lpstr>Постановка завдання</vt:lpstr>
      <vt:lpstr>Створення Баґ-репортів</vt:lpstr>
      <vt:lpstr>Створення Баґ-репортів</vt:lpstr>
      <vt:lpstr>Створення Баґ-репортів</vt:lpstr>
      <vt:lpstr>Створення Баґ-репортів</vt:lpstr>
      <vt:lpstr>Створення Баґ-репортів</vt:lpstr>
      <vt:lpstr>Створення Баґ-репортів</vt:lpstr>
      <vt:lpstr>Кінець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Створення Баґ-репортів</dc:title>
  <dc:creator>Андрій Колесник</dc:creator>
  <cp:lastModifiedBy>Андрій Колесник</cp:lastModifiedBy>
  <cp:revision>11</cp:revision>
  <dcterms:created xsi:type="dcterms:W3CDTF">2016-06-06T19:36:37Z</dcterms:created>
  <dcterms:modified xsi:type="dcterms:W3CDTF">2016-06-07T08:50:23Z</dcterms:modified>
</cp:coreProperties>
</file>