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9" autoAdjust="0"/>
    <p:restoredTop sz="90502" autoAdjust="0"/>
  </p:normalViewPr>
  <p:slideViewPr>
    <p:cSldViewPr>
      <p:cViewPr>
        <p:scale>
          <a:sx n="53" d="100"/>
          <a:sy n="53" d="100"/>
        </p:scale>
        <p:origin x="-1818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8EF39-0FBB-41B9-AC5C-612BFDB03EEA}" type="datetimeFigureOut">
              <a:rPr lang="ru-RU" smtClean="0"/>
              <a:t>02.06.2016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C6E2C-4890-4D20-B744-1C396677C0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0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6/2/2016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3608" y="908720"/>
            <a:ext cx="7406640" cy="1472184"/>
          </a:xfrm>
        </p:spPr>
        <p:txBody>
          <a:bodyPr/>
          <a:lstStyle/>
          <a:p>
            <a:pPr algn="ctr"/>
            <a:r>
              <a:rPr lang="uk-UA" dirty="0" smtClean="0">
                <a:solidFill>
                  <a:schemeClr val="tx1"/>
                </a:solidFill>
                <a:effectLst/>
              </a:rPr>
              <a:t>ТЕСТУВАННЯ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Blue Mail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932552" y="5388192"/>
            <a:ext cx="3211448" cy="1469808"/>
          </a:xfrm>
          <a:prstGeom prst="rect">
            <a:avLst/>
          </a:prstGeom>
        </p:spPr>
        <p:txBody>
          <a:bodyPr tIns="0">
            <a:norm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Лаврук</a:t>
            </a:r>
            <a:r>
              <a:rPr kumimoji="0" lang="uk-UA" sz="26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Іван</a:t>
            </a:r>
            <a:endParaRPr kumimoji="0" lang="uk-UA" sz="26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uk-UA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ПІ-13-1 (2)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Localization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Вимога: </a:t>
            </a:r>
            <a:r>
              <a:rPr lang="uk-UA" dirty="0" smtClean="0">
                <a:solidFill>
                  <a:schemeClr val="tx2"/>
                </a:solidFill>
              </a:rPr>
              <a:t>Я,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uk-UA" dirty="0" smtClean="0">
                <a:solidFill>
                  <a:schemeClr val="tx2"/>
                </a:solidFill>
              </a:rPr>
              <a:t>як користувач,повинен мати можливість змінювати мову інтерфейсу.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Виконання: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1.Запустити додаток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2.</a:t>
            </a:r>
            <a:r>
              <a:rPr lang="uk-UA" dirty="0" smtClean="0">
                <a:solidFill>
                  <a:schemeClr val="tx2"/>
                </a:solidFill>
              </a:rPr>
              <a:t>Натиснути кнопку </a:t>
            </a:r>
            <a:r>
              <a:rPr lang="en-US" dirty="0" smtClean="0">
                <a:solidFill>
                  <a:schemeClr val="tx2"/>
                </a:solidFill>
              </a:rPr>
              <a:t>“</a:t>
            </a:r>
            <a:r>
              <a:rPr lang="ru-RU" dirty="0" smtClean="0">
                <a:solidFill>
                  <a:schemeClr val="tx2"/>
                </a:solidFill>
              </a:rPr>
              <a:t>Больше</a:t>
            </a:r>
            <a:r>
              <a:rPr lang="en-US" dirty="0" smtClean="0">
                <a:solidFill>
                  <a:schemeClr val="tx2"/>
                </a:solidFill>
              </a:rPr>
              <a:t>”</a:t>
            </a:r>
            <a:r>
              <a:rPr lang="uk-UA" dirty="0" smtClean="0">
                <a:solidFill>
                  <a:schemeClr val="tx2"/>
                </a:solidFill>
              </a:rPr>
              <a:t>.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r>
              <a:rPr lang="uk-UA" dirty="0" smtClean="0">
                <a:solidFill>
                  <a:schemeClr val="tx2"/>
                </a:solidFill>
              </a:rPr>
              <a:t>Натиснути кнопку </a:t>
            </a:r>
            <a:r>
              <a:rPr lang="en-US" dirty="0" smtClean="0">
                <a:solidFill>
                  <a:schemeClr val="tx2"/>
                </a:solidFill>
              </a:rPr>
              <a:t>“</a:t>
            </a:r>
            <a:r>
              <a:rPr lang="uk-UA" dirty="0" err="1" smtClean="0">
                <a:solidFill>
                  <a:schemeClr val="tx2"/>
                </a:solidFill>
              </a:rPr>
              <a:t>Основн</a:t>
            </a:r>
            <a:r>
              <a:rPr lang="ru-RU" dirty="0" err="1" smtClean="0">
                <a:solidFill>
                  <a:schemeClr val="tx2"/>
                </a:solidFill>
              </a:rPr>
              <a:t>ые</a:t>
            </a:r>
            <a:r>
              <a:rPr lang="ru-RU" dirty="0" smtClean="0">
                <a:solidFill>
                  <a:schemeClr val="tx2"/>
                </a:solidFill>
              </a:rPr>
              <a:t> настройки</a:t>
            </a:r>
            <a:r>
              <a:rPr lang="en-US" dirty="0" smtClean="0">
                <a:solidFill>
                  <a:schemeClr val="tx2"/>
                </a:solidFill>
              </a:rPr>
              <a:t>”</a:t>
            </a:r>
            <a:endParaRPr lang="ru-RU" dirty="0" smtClean="0">
              <a:solidFill>
                <a:schemeClr val="tx2"/>
              </a:solidFill>
            </a:endParaRPr>
          </a:p>
          <a:p>
            <a:r>
              <a:rPr lang="uk-UA" dirty="0" smtClean="0">
                <a:solidFill>
                  <a:schemeClr val="tx2"/>
                </a:solidFill>
              </a:rPr>
              <a:t>4.Натиснути кнопку “</a:t>
            </a:r>
            <a:r>
              <a:rPr lang="ru-RU" dirty="0" smtClean="0">
                <a:solidFill>
                  <a:schemeClr val="tx2"/>
                </a:solidFill>
              </a:rPr>
              <a:t>Изменить язык</a:t>
            </a:r>
            <a:r>
              <a:rPr lang="uk-UA" dirty="0" smtClean="0">
                <a:solidFill>
                  <a:schemeClr val="tx2"/>
                </a:solidFill>
              </a:rPr>
              <a:t>”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5.Вибираємо іншу мову сторінки.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6.Перезапускаємо додаток.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077072"/>
            <a:ext cx="828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Очікуваний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Мова інтерфейсу зміниться на вибрану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4869160"/>
            <a:ext cx="432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Отриманий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Мова інтерфейсу змінилася</a:t>
            </a:r>
            <a:endParaRPr lang="ru-RU" dirty="0" smtClean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3126085"/>
            <a:ext cx="25241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uk-UA" sz="3600" dirty="0" smtClean="0"/>
              <a:t>Висновок: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dirty="0"/>
              <a:t>Після проведеного тестування, можна відзначити, що додаток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Blue Mail </a:t>
            </a:r>
            <a:r>
              <a:rPr lang="uk-UA" sz="2400" dirty="0" smtClean="0"/>
              <a:t>відмінний поштовий </a:t>
            </a:r>
            <a:r>
              <a:rPr lang="uk-UA" sz="2400" dirty="0"/>
              <a:t>клієнт, здатний управляти необмеженою кількістю поштових облікових записів від різних </a:t>
            </a:r>
            <a:r>
              <a:rPr lang="uk-UA" sz="2400" dirty="0" smtClean="0"/>
              <a:t>провайдерів</a:t>
            </a:r>
            <a:r>
              <a:rPr lang="en-US" sz="2400" dirty="0" smtClean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2241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uk-UA" sz="3600" dirty="0" smtClean="0"/>
              <a:t>ДЯКУЮ ЗА УВАГУ</a:t>
            </a:r>
            <a:r>
              <a:rPr lang="uk-UA" sz="3600" dirty="0" smtClean="0">
                <a:sym typeface="Wingdings" panose="05000000000000000000" pitchFamily="2" charset="2"/>
              </a:rPr>
              <a:t>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499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196752"/>
            <a:ext cx="8100392" cy="63093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620688"/>
            <a:ext cx="81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>
                <a:solidFill>
                  <a:schemeClr val="tx2"/>
                </a:solidFill>
              </a:rPr>
              <a:t>Постановка завдання</a:t>
            </a:r>
            <a:endParaRPr lang="ru-RU" sz="4000" i="1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7983" t="32110" r="68181" b="43281"/>
          <a:stretch>
            <a:fillRect/>
          </a:stretch>
        </p:blipFill>
        <p:spPr bwMode="auto">
          <a:xfrm>
            <a:off x="4697760" y="2276872"/>
            <a:ext cx="396044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576" y="1628800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/>
              <a:t>Протестувати додаток </a:t>
            </a:r>
            <a:r>
              <a:rPr lang="en-US" sz="2000" dirty="0">
                <a:solidFill>
                  <a:schemeClr val="tx2"/>
                </a:solidFill>
              </a:rPr>
              <a:t>Blue </a:t>
            </a:r>
            <a:r>
              <a:rPr lang="en-US" sz="2000" dirty="0" smtClean="0">
                <a:solidFill>
                  <a:schemeClr val="tx2"/>
                </a:solidFill>
              </a:rPr>
              <a:t>Mail</a:t>
            </a:r>
            <a:r>
              <a:rPr lang="ru-RU" sz="2000" dirty="0" smtClean="0">
                <a:solidFill>
                  <a:schemeClr val="tx2"/>
                </a:solidFill>
              </a:rPr>
              <a:t> </a:t>
            </a:r>
            <a:r>
              <a:rPr lang="uk-UA" sz="2000" dirty="0" smtClean="0"/>
              <a:t>за </a:t>
            </a:r>
            <a:r>
              <a:rPr lang="uk-UA" sz="2000" dirty="0"/>
              <a:t>якомога більшою кількістю типів </a:t>
            </a:r>
            <a:r>
              <a:rPr lang="uk-UA" sz="2000" dirty="0" smtClean="0"/>
              <a:t>тестування</a:t>
            </a:r>
            <a:endParaRPr lang="ru-RU" sz="20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161" y="2482482"/>
            <a:ext cx="39725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Blue Mail</a:t>
            </a:r>
            <a:r>
              <a:rPr lang="uk-UA" sz="2000" dirty="0" smtClean="0">
                <a:solidFill>
                  <a:schemeClr val="tx2"/>
                </a:solidFill>
              </a:rPr>
              <a:t> </a:t>
            </a:r>
            <a:r>
              <a:rPr lang="uk-UA" sz="2000" dirty="0" smtClean="0"/>
              <a:t>-  вільний, </a:t>
            </a:r>
            <a:r>
              <a:rPr lang="uk-UA" sz="2000" dirty="0"/>
              <a:t>красиво оформлений, універсальний поштовий клієнт, здатний управляти необмеженою кількістю поштових облікових записів від різних провайдерів</a:t>
            </a:r>
            <a:endParaRPr lang="ru-RU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uk-UA" sz="3600" dirty="0" smtClean="0"/>
              <a:t>Види тестувань,</a:t>
            </a:r>
            <a:r>
              <a:rPr lang="en-US" sz="3600" dirty="0" smtClean="0"/>
              <a:t> </a:t>
            </a:r>
            <a:r>
              <a:rPr lang="uk-UA" sz="3600" dirty="0" smtClean="0"/>
              <a:t>які будуть проводитися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389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uk-UA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Smoke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Functional Testing</a:t>
            </a:r>
            <a:endParaRPr lang="uk-UA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Positive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Negative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Testing </a:t>
            </a:r>
            <a:r>
              <a:rPr lang="en-US" sz="2400" dirty="0" smtClean="0"/>
              <a:t>interface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Load </a:t>
            </a:r>
            <a:r>
              <a:rPr lang="en-US" sz="2400" dirty="0" smtClean="0"/>
              <a:t>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ea typeface="Segoe UI" pitchFamily="34" charset="0"/>
                <a:cs typeface="Segoe UI" pitchFamily="34" charset="0"/>
              </a:rPr>
              <a:t>Localization testing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Smoke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Вимога: </a:t>
            </a:r>
            <a:r>
              <a:rPr lang="uk-UA" dirty="0" smtClean="0">
                <a:solidFill>
                  <a:schemeClr val="tx2"/>
                </a:solidFill>
              </a:rPr>
              <a:t>Я, як користувач, повинен мати можливість запустити додаток</a:t>
            </a:r>
            <a:r>
              <a:rPr lang="en-US" dirty="0" smtClean="0">
                <a:solidFill>
                  <a:schemeClr val="tx2"/>
                </a:solidFill>
              </a:rPr>
              <a:t> Blue Mail</a:t>
            </a:r>
            <a:r>
              <a:rPr lang="uk-UA" dirty="0" smtClean="0">
                <a:solidFill>
                  <a:schemeClr val="tx2"/>
                </a:solidFill>
              </a:rPr>
              <a:t>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Виконання: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1.Встановити додаток з </a:t>
            </a:r>
            <a:r>
              <a:rPr lang="en-US" dirty="0" smtClean="0">
                <a:solidFill>
                  <a:schemeClr val="tx2"/>
                </a:solidFill>
              </a:rPr>
              <a:t>Google Play.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2.</a:t>
            </a:r>
            <a:r>
              <a:rPr lang="uk-UA" dirty="0" err="1" smtClean="0">
                <a:solidFill>
                  <a:schemeClr val="tx2"/>
                </a:solidFill>
              </a:rPr>
              <a:t>Клікнути</a:t>
            </a:r>
            <a:r>
              <a:rPr lang="uk-UA" dirty="0" smtClean="0">
                <a:solidFill>
                  <a:schemeClr val="tx2"/>
                </a:solidFill>
              </a:rPr>
              <a:t> на іконку додатку.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852936"/>
            <a:ext cx="828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Очікуваний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Додаток запуститься і відкриється 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сторінка 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прив</a:t>
            </a:r>
            <a:r>
              <a:rPr lang="en-US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’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язки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 до 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елекронної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 пошти.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3789040"/>
            <a:ext cx="432048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Отриманий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Додаток запустився і відкрилася сторінка 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прив</a:t>
            </a:r>
            <a:r>
              <a:rPr lang="en-US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’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язки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 до 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елекронної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 пошти.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4" t="17157" r="10981" b="8333"/>
          <a:stretch/>
        </p:blipFill>
        <p:spPr bwMode="auto">
          <a:xfrm>
            <a:off x="4249270" y="3832577"/>
            <a:ext cx="463030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Segoe UI" pitchFamily="34" charset="0"/>
                <a:ea typeface="Segoe UI" pitchFamily="34" charset="0"/>
                <a:cs typeface="Segoe UI" pitchFamily="34" charset="0"/>
              </a:rPr>
              <a:t>Functional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Вимога: </a:t>
            </a:r>
            <a:r>
              <a:rPr lang="uk-UA" dirty="0" smtClean="0">
                <a:solidFill>
                  <a:schemeClr val="tx2"/>
                </a:solidFill>
              </a:rPr>
              <a:t>Я, як користувач, повинен мати можливість переглянути отримані повідомлення.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Виконання: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1.Запустити додаток </a:t>
            </a:r>
            <a:r>
              <a:rPr lang="en-US" dirty="0" smtClean="0">
                <a:solidFill>
                  <a:schemeClr val="tx2"/>
                </a:solidFill>
              </a:rPr>
              <a:t>Blue Mail.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2.</a:t>
            </a:r>
            <a:r>
              <a:rPr lang="uk-UA" dirty="0" smtClean="0">
                <a:solidFill>
                  <a:schemeClr val="tx2"/>
                </a:solidFill>
              </a:rPr>
              <a:t>Натиснути кнопку </a:t>
            </a:r>
            <a:r>
              <a:rPr lang="uk-UA" dirty="0" err="1" smtClean="0">
                <a:solidFill>
                  <a:schemeClr val="tx2"/>
                </a:solidFill>
              </a:rPr>
              <a:t>“”Добавить</a:t>
            </a:r>
            <a:r>
              <a:rPr lang="uk-UA" dirty="0" smtClean="0">
                <a:solidFill>
                  <a:schemeClr val="tx2"/>
                </a:solidFill>
              </a:rPr>
              <a:t> </a:t>
            </a:r>
            <a:r>
              <a:rPr lang="uk-UA" dirty="0" err="1" smtClean="0">
                <a:solidFill>
                  <a:schemeClr val="tx2"/>
                </a:solidFill>
              </a:rPr>
              <a:t>иной</a:t>
            </a:r>
            <a:r>
              <a:rPr lang="uk-UA" dirty="0" smtClean="0">
                <a:solidFill>
                  <a:schemeClr val="tx2"/>
                </a:solidFill>
              </a:rPr>
              <a:t> </a:t>
            </a:r>
            <a:r>
              <a:rPr lang="uk-UA" dirty="0" err="1" smtClean="0">
                <a:solidFill>
                  <a:schemeClr val="tx2"/>
                </a:solidFill>
              </a:rPr>
              <a:t>аккаунт”</a:t>
            </a:r>
            <a:r>
              <a:rPr lang="uk-UA" dirty="0" smtClean="0">
                <a:solidFill>
                  <a:schemeClr val="tx2"/>
                </a:solidFill>
              </a:rPr>
              <a:t>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3.Вибираємо тип </a:t>
            </a:r>
            <a:r>
              <a:rPr lang="uk-UA" dirty="0" err="1" smtClean="0">
                <a:solidFill>
                  <a:schemeClr val="tx2"/>
                </a:solidFill>
              </a:rPr>
              <a:t>аккаунта</a:t>
            </a:r>
            <a:r>
              <a:rPr lang="uk-UA" dirty="0" smtClean="0">
                <a:solidFill>
                  <a:schemeClr val="tx2"/>
                </a:solidFill>
              </a:rPr>
              <a:t>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4.Вводимо </a:t>
            </a:r>
            <a:r>
              <a:rPr lang="uk-UA" dirty="0" err="1" smtClean="0">
                <a:solidFill>
                  <a:schemeClr val="tx2"/>
                </a:solidFill>
              </a:rPr>
              <a:t>логін</a:t>
            </a:r>
            <a:r>
              <a:rPr lang="uk-UA" dirty="0" smtClean="0">
                <a:solidFill>
                  <a:schemeClr val="tx2"/>
                </a:solidFill>
              </a:rPr>
              <a:t> і пароль існуючої електронної адреси.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5.Синхронізуємо </a:t>
            </a:r>
            <a:r>
              <a:rPr lang="uk-UA" dirty="0" err="1" smtClean="0">
                <a:solidFill>
                  <a:schemeClr val="tx2"/>
                </a:solidFill>
              </a:rPr>
              <a:t>аккаунт</a:t>
            </a:r>
            <a:r>
              <a:rPr lang="uk-UA" dirty="0" smtClean="0">
                <a:solidFill>
                  <a:schemeClr val="tx2"/>
                </a:solidFill>
              </a:rPr>
              <a:t> з електронною поштою.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6.Вибираємо будь-який лист з лівої панелі.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4005064"/>
            <a:ext cx="40324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Очікуваний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У правій панелі відкриється повний текст повідомлення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5229200"/>
            <a:ext cx="396044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Отриманий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Додаток запустився і відкрилася сторінка 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прив</a:t>
            </a:r>
            <a:r>
              <a:rPr lang="en-US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’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язки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 до 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елекронної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 пошти.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21" y="4128947"/>
            <a:ext cx="3774903" cy="20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Positive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Вимога: </a:t>
            </a:r>
            <a:r>
              <a:rPr lang="uk-UA" dirty="0" smtClean="0">
                <a:solidFill>
                  <a:schemeClr val="tx2"/>
                </a:solidFill>
              </a:rPr>
              <a:t>Я,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uk-UA" dirty="0" smtClean="0">
                <a:solidFill>
                  <a:schemeClr val="tx2"/>
                </a:solidFill>
              </a:rPr>
              <a:t>як користувач,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uk-UA" dirty="0" smtClean="0">
                <a:solidFill>
                  <a:schemeClr val="tx2"/>
                </a:solidFill>
              </a:rPr>
              <a:t>повинен мати можливість відправляти електронний лист.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Виконання: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1.Запустити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uk-UA" dirty="0" smtClean="0">
                <a:solidFill>
                  <a:schemeClr val="tx2"/>
                </a:solidFill>
              </a:rPr>
              <a:t>додаток.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2.Натиснути кнопку “</a:t>
            </a:r>
            <a:r>
              <a:rPr lang="ru-RU" dirty="0" smtClean="0">
                <a:solidFill>
                  <a:schemeClr val="tx2"/>
                </a:solidFill>
              </a:rPr>
              <a:t>Создать</a:t>
            </a:r>
            <a:r>
              <a:rPr lang="uk-UA" dirty="0" smtClean="0">
                <a:solidFill>
                  <a:schemeClr val="tx2"/>
                </a:solidFill>
              </a:rPr>
              <a:t>”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r>
              <a:rPr lang="uk-UA" dirty="0" smtClean="0">
                <a:solidFill>
                  <a:schemeClr val="tx2"/>
                </a:solidFill>
              </a:rPr>
              <a:t>Ввести одержувача, тему і текст листа.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4.Натиснути кнопку у вигляді стрілки у верхньому правому куті екрану.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3501008"/>
            <a:ext cx="48245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Очікуваний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Лист перенесеться у папку “Вхідні”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4221088"/>
            <a:ext cx="48245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Отриманий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Лист </a:t>
            </a:r>
            <a:r>
              <a:rPr lang="ru-RU" dirty="0" err="1" smtClean="0">
                <a:solidFill>
                  <a:schemeClr val="tx2"/>
                </a:solidFill>
              </a:rPr>
              <a:t>знаходиться</a:t>
            </a:r>
            <a:r>
              <a:rPr lang="ru-RU" dirty="0" smtClean="0">
                <a:solidFill>
                  <a:schemeClr val="tx2"/>
                </a:solidFill>
              </a:rPr>
              <a:t> у </a:t>
            </a:r>
            <a:r>
              <a:rPr lang="ru-RU" dirty="0" err="1" smtClean="0">
                <a:solidFill>
                  <a:schemeClr val="tx2"/>
                </a:solidFill>
              </a:rPr>
              <a:t>папц</a:t>
            </a:r>
            <a:r>
              <a:rPr lang="uk-UA" dirty="0" smtClean="0">
                <a:solidFill>
                  <a:schemeClr val="tx2"/>
                </a:solidFill>
              </a:rPr>
              <a:t>і 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“Вхідні”</a:t>
            </a:r>
            <a:endParaRPr lang="ru-RU" dirty="0" smtClean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64" y="5069547"/>
            <a:ext cx="57150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Negative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Вимога: </a:t>
            </a:r>
            <a:r>
              <a:rPr lang="uk-UA" dirty="0" smtClean="0">
                <a:solidFill>
                  <a:schemeClr val="tx2"/>
                </a:solidFill>
              </a:rPr>
              <a:t>Я, як користувач, повинен надсилати листи лише на існуючі електронні адреси.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Виконання: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1.Запустити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uk-UA" dirty="0" smtClean="0">
                <a:solidFill>
                  <a:schemeClr val="tx2"/>
                </a:solidFill>
              </a:rPr>
              <a:t>додаток.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2.Натиснути кнопку “</a:t>
            </a:r>
            <a:r>
              <a:rPr lang="ru-RU" dirty="0" smtClean="0">
                <a:solidFill>
                  <a:schemeClr val="tx2"/>
                </a:solidFill>
              </a:rPr>
              <a:t>Создать</a:t>
            </a:r>
            <a:r>
              <a:rPr lang="uk-UA" dirty="0" smtClean="0">
                <a:solidFill>
                  <a:schemeClr val="tx2"/>
                </a:solidFill>
              </a:rPr>
              <a:t>”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3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  <a:r>
              <a:rPr lang="uk-UA" dirty="0" smtClean="0">
                <a:solidFill>
                  <a:schemeClr val="tx2"/>
                </a:solidFill>
              </a:rPr>
              <a:t>Ввести у поле </a:t>
            </a:r>
            <a:r>
              <a:rPr lang="en-US" dirty="0" smtClean="0">
                <a:solidFill>
                  <a:schemeClr val="tx2"/>
                </a:solidFill>
              </a:rPr>
              <a:t>email </a:t>
            </a:r>
            <a:r>
              <a:rPr lang="uk-UA" dirty="0" smtClean="0">
                <a:solidFill>
                  <a:schemeClr val="tx2"/>
                </a:solidFill>
              </a:rPr>
              <a:t>прізвище і </a:t>
            </a:r>
            <a:r>
              <a:rPr lang="uk-UA" dirty="0" err="1" smtClean="0">
                <a:solidFill>
                  <a:schemeClr val="tx2"/>
                </a:solidFill>
              </a:rPr>
              <a:t>ім</a:t>
            </a:r>
            <a:r>
              <a:rPr lang="en-US" dirty="0" smtClean="0">
                <a:solidFill>
                  <a:schemeClr val="tx2"/>
                </a:solidFill>
              </a:rPr>
              <a:t>’</a:t>
            </a:r>
            <a:r>
              <a:rPr lang="uk-UA" dirty="0" smtClean="0">
                <a:solidFill>
                  <a:schemeClr val="tx2"/>
                </a:solidFill>
              </a:rPr>
              <a:t>я.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4.Натиснути кнопку у вигляді стрілки у верхньому правому куті екрану.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3501008"/>
            <a:ext cx="828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Очікуваний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Додаток видасть помилку про неправильно введений </a:t>
            </a:r>
            <a:r>
              <a:rPr lang="en-US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email.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4293096"/>
            <a:ext cx="8136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Отриманий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Додаток видав помилку про недоступність електронної адреси.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563" y="5373216"/>
            <a:ext cx="52768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Testing interface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Вимога: </a:t>
            </a:r>
            <a:r>
              <a:rPr lang="uk-UA" dirty="0" smtClean="0">
                <a:solidFill>
                  <a:schemeClr val="tx2"/>
                </a:solidFill>
              </a:rPr>
              <a:t>Я,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uk-UA" dirty="0" smtClean="0">
                <a:solidFill>
                  <a:schemeClr val="tx2"/>
                </a:solidFill>
              </a:rPr>
              <a:t>як користувач,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uk-UA" dirty="0" smtClean="0">
                <a:solidFill>
                  <a:schemeClr val="tx2"/>
                </a:solidFill>
              </a:rPr>
              <a:t>повинен мати кнопку у меню для виходу або зміни </a:t>
            </a:r>
            <a:r>
              <a:rPr lang="uk-UA" dirty="0" err="1" smtClean="0">
                <a:solidFill>
                  <a:schemeClr val="tx2"/>
                </a:solidFill>
              </a:rPr>
              <a:t>аккаунту</a:t>
            </a:r>
            <a:r>
              <a:rPr lang="uk-UA" dirty="0" smtClean="0">
                <a:solidFill>
                  <a:schemeClr val="tx2"/>
                </a:solidFill>
              </a:rPr>
              <a:t>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Виконання: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1.Запустити додаток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2.</a:t>
            </a:r>
            <a:r>
              <a:rPr lang="uk-UA" dirty="0" smtClean="0">
                <a:solidFill>
                  <a:schemeClr val="tx2"/>
                </a:solidFill>
              </a:rPr>
              <a:t>Переглянути всі елементи меню.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852936"/>
            <a:ext cx="828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Очікуваний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Наявна кнопка виходу або зміни </a:t>
            </a:r>
            <a:r>
              <a:rPr lang="uk-UA" dirty="0" err="1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аккаунта</a:t>
            </a:r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.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3861048"/>
            <a:ext cx="432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Отриманий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Наявна кнопка зміни </a:t>
            </a:r>
            <a:r>
              <a:rPr lang="uk-UA" dirty="0" err="1" smtClean="0">
                <a:solidFill>
                  <a:schemeClr val="tx2"/>
                </a:solidFill>
              </a:rPr>
              <a:t>аккаунта</a:t>
            </a:r>
            <a:r>
              <a:rPr lang="uk-UA" dirty="0" smtClean="0">
                <a:solidFill>
                  <a:schemeClr val="tx2"/>
                </a:solidFill>
              </a:rPr>
              <a:t>.</a:t>
            </a:r>
            <a:endParaRPr lang="ru-RU" dirty="0" smtClean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545923"/>
            <a:ext cx="2219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Load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208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Вимога: </a:t>
            </a:r>
            <a:r>
              <a:rPr lang="uk-UA" dirty="0" smtClean="0">
                <a:solidFill>
                  <a:schemeClr val="tx2"/>
                </a:solidFill>
              </a:rPr>
              <a:t>Я,як користувач,хочу відкривати повний текст листа менш ніж за 5 секунд. 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solidFill>
                  <a:schemeClr val="tx2"/>
                </a:solidFill>
              </a:rPr>
              <a:t>Виконання:</a:t>
            </a:r>
          </a:p>
          <a:p>
            <a:r>
              <a:rPr lang="uk-UA" dirty="0" smtClean="0">
                <a:solidFill>
                  <a:schemeClr val="tx2"/>
                </a:solidFill>
              </a:rPr>
              <a:t>1.Запустити додаток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2.</a:t>
            </a:r>
            <a:r>
              <a:rPr lang="uk-UA" dirty="0" smtClean="0">
                <a:solidFill>
                  <a:schemeClr val="tx2"/>
                </a:solidFill>
              </a:rPr>
              <a:t>Натиснути на один із листів.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67544" y="2852936"/>
            <a:ext cx="828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Очікуваний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Додаток відображає повний текст листа менше ніж за 5 секунд.</a:t>
            </a:r>
            <a:endParaRPr lang="en-US" dirty="0" smtClean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3861048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tx2"/>
                </a:solidFill>
              </a:rPr>
              <a:t>Отриманий</a:t>
            </a:r>
            <a:r>
              <a:rPr lang="ru-RU" sz="2400" b="1" dirty="0" smtClean="0">
                <a:solidFill>
                  <a:schemeClr val="tx2"/>
                </a:solidFill>
              </a:rPr>
              <a:t> результат:</a:t>
            </a:r>
          </a:p>
          <a:p>
            <a:r>
              <a:rPr lang="uk-UA" dirty="0" smtClean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Додаток відображає повний текст листа за 7 секунд.</a:t>
            </a:r>
            <a:endParaRPr lang="ru-RU" dirty="0" smtClean="0">
              <a:solidFill>
                <a:schemeClr val="tx2"/>
              </a:solidFill>
            </a:endParaRPr>
          </a:p>
          <a:p>
            <a:endParaRPr lang="ru-RU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532</TotalTime>
  <Words>547</Words>
  <Application>Microsoft Office PowerPoint</Application>
  <PresentationFormat>Экран (4:3)</PresentationFormat>
  <Paragraphs>95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Поток</vt:lpstr>
      <vt:lpstr>ТЕСТУВАННЯ Blue Mail</vt:lpstr>
      <vt:lpstr>Презентация PowerPoint</vt:lpstr>
      <vt:lpstr>Види тестувань, які будуть проводитися</vt:lpstr>
      <vt:lpstr>Smoke testing</vt:lpstr>
      <vt:lpstr>Functional testing</vt:lpstr>
      <vt:lpstr>Positive testing</vt:lpstr>
      <vt:lpstr>Negative testing</vt:lpstr>
      <vt:lpstr>Testing interface</vt:lpstr>
      <vt:lpstr>Load testing</vt:lpstr>
      <vt:lpstr>Localization testing</vt:lpstr>
      <vt:lpstr>Висновок:</vt:lpstr>
      <vt:lpstr>ДЯКУЮ ЗА УВАГУ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поля name</dc:title>
  <dc:creator>Igor</dc:creator>
  <cp:lastModifiedBy>Everon Link</cp:lastModifiedBy>
  <cp:revision>35</cp:revision>
  <dcterms:created xsi:type="dcterms:W3CDTF">2016-04-04T11:20:05Z</dcterms:created>
  <dcterms:modified xsi:type="dcterms:W3CDTF">2016-06-02T07:13:50Z</dcterms:modified>
</cp:coreProperties>
</file>