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70" r:id="rId7"/>
    <p:sldId id="271" r:id="rId8"/>
    <p:sldId id="262" r:id="rId9"/>
    <p:sldId id="269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boto Light" panose="020B0604020202020204" charset="0"/>
      <p:regular r:id="rId16"/>
      <p:bold r:id="rId17"/>
      <p:italic r:id="rId18"/>
      <p:boldItalic r:id="rId19"/>
    </p:embeddedFont>
    <p:embeddedFont>
      <p:font typeface="Roboto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612fb74f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612fb74f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12fb74f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12fb74f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12fb74f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12fb74f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41cf40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41cf40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41cf40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41cf40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46f8e2f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46f8e2f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35172" b="35175"/>
          <a:stretch/>
        </p:blipFill>
        <p:spPr>
          <a:xfrm>
            <a:off x="0" y="1216050"/>
            <a:ext cx="9144000" cy="2711375"/>
          </a:xfrm>
          <a:prstGeom prst="rect">
            <a:avLst/>
          </a:prstGeom>
          <a:noFill/>
          <a:ln w="9525" cap="flat" cmpd="sng">
            <a:solidFill>
              <a:srgbClr val="17284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204963"/>
            <a:ext cx="8520600" cy="8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72847"/>
                </a:solidFill>
                <a:latin typeface="Roboto Medium"/>
                <a:ea typeface="Roboto Medium"/>
                <a:cs typeface="Roboto Medium"/>
                <a:sym typeface="Roboto Medium"/>
              </a:rPr>
              <a:t>4MASK’s</a:t>
            </a:r>
            <a:endParaRPr dirty="0">
              <a:solidFill>
                <a:srgbClr val="1728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180225"/>
            <a:ext cx="85206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Чат-бот платформа | </a:t>
            </a:r>
            <a:r>
              <a:rPr lang="en-US" sz="30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AVIABOT</a:t>
            </a:r>
            <a:endParaRPr sz="3000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6050" cy="12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0088" y="204975"/>
            <a:ext cx="905124" cy="8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0" y="324072"/>
            <a:ext cx="8520600" cy="6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rgbClr val="172847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Проблема</a:t>
            </a:r>
            <a:endParaRPr sz="3600" dirty="0">
              <a:solidFill>
                <a:srgbClr val="1728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6050" cy="12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0088" y="204975"/>
            <a:ext cx="905124" cy="89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Problem Solving icon PNG and SVG Vector Free Download">
            <a:extLst>
              <a:ext uri="{FF2B5EF4-FFF2-40B4-BE49-F238E27FC236}">
                <a16:creationId xmlns:a16="http://schemas.microsoft.com/office/drawing/2014/main" id="{149C4DF8-EEAC-40CB-84EE-7913080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1325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F3935793-2FDA-4869-A500-C1620DA2E5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1380300"/>
            <a:ext cx="8520600" cy="23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Запутанный документооборот в аэропортах, множество приложений, с которыми вынуждены интегрироваться партнеры</a:t>
            </a:r>
            <a:endParaRPr sz="2000" dirty="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t="35172" b="35175"/>
          <a:stretch/>
        </p:blipFill>
        <p:spPr>
          <a:xfrm>
            <a:off x="0" y="1216050"/>
            <a:ext cx="9144000" cy="2711375"/>
          </a:xfrm>
          <a:prstGeom prst="rect">
            <a:avLst/>
          </a:prstGeom>
          <a:noFill/>
          <a:ln w="9525" cap="flat" cmpd="sng">
            <a:solidFill>
              <a:srgbClr val="17284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311700" y="324072"/>
            <a:ext cx="8520600" cy="6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172847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Решение</a:t>
            </a:r>
            <a:endParaRPr sz="3600">
              <a:solidFill>
                <a:srgbClr val="1728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311700" y="1380300"/>
            <a:ext cx="8520600" cy="23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В процессе хакатона </a:t>
            </a:r>
            <a:r>
              <a:rPr lang="ru-RU" sz="20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был написан чат-бот, способный заполнять и подписывать документы упрощенной электронной подписью, отправлять эти документы по почте и консультировать пользователей</a:t>
            </a:r>
            <a:endParaRPr sz="2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6050" cy="12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0088" y="204975"/>
            <a:ext cx="905124" cy="8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9;p18">
            <a:extLst>
              <a:ext uri="{FF2B5EF4-FFF2-40B4-BE49-F238E27FC236}">
                <a16:creationId xmlns:a16="http://schemas.microsoft.com/office/drawing/2014/main" id="{EE73AD24-89D8-45A6-B147-C39A5F6A92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841" r="4832"/>
          <a:stretch/>
        </p:blipFill>
        <p:spPr>
          <a:xfrm>
            <a:off x="4673475" y="0"/>
            <a:ext cx="4470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975044" y="204975"/>
            <a:ext cx="3698431" cy="950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172847"/>
                </a:solidFill>
                <a:latin typeface="Roboto Medium"/>
                <a:ea typeface="Roboto Medium"/>
                <a:cs typeface="Roboto Medium"/>
                <a:sym typeface="Roboto Medium"/>
              </a:rPr>
              <a:t>Целевая аудитория</a:t>
            </a:r>
            <a:endParaRPr sz="3000" dirty="0">
              <a:solidFill>
                <a:srgbClr val="1728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975044" y="1676793"/>
            <a:ext cx="3596956" cy="3377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Данный проект ориентирован в первую очередь на крупные аэропорты, авиакомпании и пассажиры</a:t>
            </a:r>
            <a:endParaRPr sz="20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41005" y="0"/>
            <a:ext cx="1216050" cy="12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0088" y="204975"/>
            <a:ext cx="905124" cy="89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433590-6D6D-46F6-A518-E748FE2BE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088" y="161538"/>
            <a:ext cx="905124" cy="8929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445753-BFF9-4EFC-9155-2422664C0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755" y="1524204"/>
            <a:ext cx="1597333" cy="15973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l="4841" r="4832"/>
          <a:stretch/>
        </p:blipFill>
        <p:spPr>
          <a:xfrm>
            <a:off x="4673475" y="0"/>
            <a:ext cx="4470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572000" y="623409"/>
            <a:ext cx="407827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ru-RU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Сканируйте </a:t>
            </a:r>
            <a:r>
              <a:rPr lang="en-US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QR</a:t>
            </a:r>
            <a:r>
              <a:rPr lang="ru-RU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-код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Получайте смс и регистрируетесь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Выбираете документ и ставите свою подпись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Посылаете документа на </a:t>
            </a:r>
            <a:r>
              <a:rPr lang="en-US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e-mail </a:t>
            </a:r>
            <a:r>
              <a:rPr lang="ru-RU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сотрудника аэропорта или свой </a:t>
            </a:r>
            <a:r>
              <a:rPr lang="en-US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e-mail</a:t>
            </a:r>
            <a:endParaRPr lang="ru-RU" sz="17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7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Готово! Вы восхитительны!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D8586A-3C0A-480C-B283-BFF276F416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88" t="30319" r="20155" b="53006"/>
          <a:stretch/>
        </p:blipFill>
        <p:spPr>
          <a:xfrm>
            <a:off x="1141228" y="1506663"/>
            <a:ext cx="2147777" cy="2130173"/>
          </a:xfrm>
          <a:prstGeom prst="rect">
            <a:avLst/>
          </a:prstGeom>
        </p:spPr>
      </p:pic>
      <p:pic>
        <p:nvPicPr>
          <p:cNvPr id="8" name="Google Shape;84;p16">
            <a:extLst>
              <a:ext uri="{FF2B5EF4-FFF2-40B4-BE49-F238E27FC236}">
                <a16:creationId xmlns:a16="http://schemas.microsoft.com/office/drawing/2014/main" id="{D16DC944-C1FF-40C2-B491-EF884E85DD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6050" cy="12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BE01C2-E1DA-4491-85A8-B4F0039E4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088" y="161538"/>
            <a:ext cx="905124" cy="892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99;p18">
            <a:extLst>
              <a:ext uri="{FF2B5EF4-FFF2-40B4-BE49-F238E27FC236}">
                <a16:creationId xmlns:a16="http://schemas.microsoft.com/office/drawing/2014/main" id="{B5EBEFCA-0FA0-4265-906A-D2242FBAE6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841" r="4832"/>
          <a:stretch/>
        </p:blipFill>
        <p:spPr>
          <a:xfrm>
            <a:off x="4673475" y="0"/>
            <a:ext cx="4470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E07F3-470A-44C9-AB73-F3ACD9F9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0" y="445025"/>
            <a:ext cx="7616249" cy="572700"/>
          </a:xfrm>
        </p:spPr>
        <p:txBody>
          <a:bodyPr/>
          <a:lstStyle/>
          <a:p>
            <a:r>
              <a:rPr lang="ru-RU" dirty="0"/>
              <a:t>Стратегия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9ABF87-E852-4C67-B341-62483D00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888" y="1132271"/>
            <a:ext cx="4260112" cy="3416400"/>
          </a:xfrm>
        </p:spPr>
        <p:txBody>
          <a:bodyPr/>
          <a:lstStyle/>
          <a:p>
            <a:pPr lvl="1"/>
            <a:r>
              <a:rPr lang="ru-RU" sz="1800" dirty="0"/>
              <a:t>Создать из прототипа полноценное решение для подписания документов</a:t>
            </a:r>
          </a:p>
          <a:p>
            <a:pPr lvl="1"/>
            <a:r>
              <a:rPr lang="ru-RU" sz="1800" dirty="0"/>
              <a:t>Безопасное подписывание документов</a:t>
            </a:r>
          </a:p>
          <a:p>
            <a:pPr lvl="1"/>
            <a:r>
              <a:rPr lang="ru-RU" sz="1800" dirty="0"/>
              <a:t>Масштабировать решение на другие мессенджеры</a:t>
            </a:r>
          </a:p>
          <a:p>
            <a:pPr lvl="1"/>
            <a:r>
              <a:rPr lang="ru-RU" sz="1800" dirty="0"/>
              <a:t>Бот – «помощник» человека в аэропорте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6A1F73-7F76-4CB7-95BA-E5235B2754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85EF115-9761-46E5-B42D-88A41EE7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1" y="1567622"/>
            <a:ext cx="2874766" cy="2827151"/>
          </a:xfrm>
          <a:prstGeom prst="rect">
            <a:avLst/>
          </a:prstGeom>
        </p:spPr>
      </p:pic>
      <p:pic>
        <p:nvPicPr>
          <p:cNvPr id="20" name="Google Shape;84;p16">
            <a:extLst>
              <a:ext uri="{FF2B5EF4-FFF2-40B4-BE49-F238E27FC236}">
                <a16:creationId xmlns:a16="http://schemas.microsoft.com/office/drawing/2014/main" id="{53702209-3B5F-4F64-8A6C-52BEDC2473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6050" cy="12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0ADD482-028E-42A5-ABE1-8EB38C56D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88" y="161538"/>
            <a:ext cx="905124" cy="8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7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A55A4-D027-44D5-A167-58C1C54E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548" y="445025"/>
            <a:ext cx="7825751" cy="572700"/>
          </a:xfrm>
        </p:spPr>
        <p:txBody>
          <a:bodyPr/>
          <a:lstStyle/>
          <a:p>
            <a:pPr algn="ctr"/>
            <a:r>
              <a:rPr lang="ru-RU" dirty="0"/>
              <a:t>Преимущества чат-бота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E9E44D-584B-4B89-928B-8489366E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571" y="1152475"/>
            <a:ext cx="8144727" cy="3416400"/>
          </a:xfrm>
        </p:spPr>
        <p:txBody>
          <a:bodyPr/>
          <a:lstStyle/>
          <a:p>
            <a:r>
              <a:rPr lang="ru-RU" dirty="0"/>
              <a:t>Дешевле разрабатывать, чем веб-решение</a:t>
            </a:r>
          </a:p>
          <a:p>
            <a:r>
              <a:rPr lang="ru-RU" dirty="0"/>
              <a:t>Многим людям проще пользоваться ботом в мессенджере, чем отдельным сайтом</a:t>
            </a:r>
            <a:endParaRPr lang="en-US" dirty="0"/>
          </a:p>
          <a:p>
            <a:r>
              <a:rPr lang="ru-RU" dirty="0"/>
              <a:t>Расширяемость чат-бота</a:t>
            </a:r>
          </a:p>
          <a:p>
            <a:r>
              <a:rPr lang="ru-RU" dirty="0"/>
              <a:t>Пользователю не нужно устанавливать других приложений, кроме мессенджера</a:t>
            </a:r>
          </a:p>
          <a:p>
            <a:r>
              <a:rPr lang="ru-RU" dirty="0"/>
              <a:t>Решение сразу же адаптивно и подходит под многие платформы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02CFBC-8A58-4F4B-ADD5-BF52A51688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pic>
        <p:nvPicPr>
          <p:cNvPr id="5" name="Google Shape;84;p16">
            <a:extLst>
              <a:ext uri="{FF2B5EF4-FFF2-40B4-BE49-F238E27FC236}">
                <a16:creationId xmlns:a16="http://schemas.microsoft.com/office/drawing/2014/main" id="{7F4A89D5-CC83-41B9-87DC-4757F387CC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6050" cy="12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 descr="Font Awesome Thumb signal Компьютерные иконки, большой палец вверх, Разное,  рука, другие png | PNGWing">
            <a:extLst>
              <a:ext uri="{FF2B5EF4-FFF2-40B4-BE49-F238E27FC236}">
                <a16:creationId xmlns:a16="http://schemas.microsoft.com/office/drawing/2014/main" id="{DCEB367D-B59A-469A-954E-132A0538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597"/>
            <a:ext cx="1726659" cy="172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85;p16">
            <a:extLst>
              <a:ext uri="{FF2B5EF4-FFF2-40B4-BE49-F238E27FC236}">
                <a16:creationId xmlns:a16="http://schemas.microsoft.com/office/drawing/2014/main" id="{9B9CFB80-AA43-461E-9AF7-3647B49D05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0088" y="204975"/>
            <a:ext cx="905124" cy="894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631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l="4841" r="4832"/>
          <a:stretch/>
        </p:blipFill>
        <p:spPr>
          <a:xfrm>
            <a:off x="4498275" y="0"/>
            <a:ext cx="4645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914400" y="1090750"/>
            <a:ext cx="3654000" cy="3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-US" dirty="0">
                <a:latin typeface="Roboto Medium"/>
                <a:ea typeface="Roboto Medium"/>
                <a:cs typeface="Roboto Medium"/>
                <a:sym typeface="Roboto Medium"/>
              </a:rPr>
              <a:t>python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-US" dirty="0">
                <a:latin typeface="Roboto Medium"/>
                <a:ea typeface="Roboto Medium"/>
                <a:cs typeface="Roboto Medium"/>
                <a:sym typeface="Roboto Medium"/>
              </a:rPr>
              <a:t>PostgreSQL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-US" dirty="0">
                <a:latin typeface="Roboto Medium"/>
                <a:ea typeface="Roboto Medium"/>
                <a:cs typeface="Roboto Medium"/>
                <a:sym typeface="Roboto Medium"/>
              </a:rPr>
              <a:t>JavaScript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marR="0" lvl="0" indent="-342900" algn="l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-US" dirty="0">
                <a:latin typeface="Roboto Medium"/>
                <a:ea typeface="Roboto Medium"/>
                <a:cs typeface="Roboto Medium"/>
                <a:sym typeface="Roboto Medium"/>
              </a:rPr>
              <a:t>Telegram API</a:t>
            </a:r>
          </a:p>
        </p:txBody>
      </p:sp>
      <p:sp>
        <p:nvSpPr>
          <p:cNvPr id="108" name="Google Shape;108;p19"/>
          <p:cNvSpPr/>
          <p:nvPr/>
        </p:nvSpPr>
        <p:spPr>
          <a:xfrm>
            <a:off x="4498275" y="0"/>
            <a:ext cx="4645800" cy="5143500"/>
          </a:xfrm>
          <a:prstGeom prst="rect">
            <a:avLst/>
          </a:prstGeom>
          <a:solidFill>
            <a:srgbClr val="1728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9"/>
          <p:cNvCxnSpPr/>
          <p:nvPr/>
        </p:nvCxnSpPr>
        <p:spPr>
          <a:xfrm rot="10800000">
            <a:off x="4490775" y="1305225"/>
            <a:ext cx="287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9"/>
          <p:cNvCxnSpPr>
            <a:cxnSpLocks/>
          </p:cNvCxnSpPr>
          <p:nvPr/>
        </p:nvCxnSpPr>
        <p:spPr>
          <a:xfrm rot="10800000">
            <a:off x="4502950" y="1949788"/>
            <a:ext cx="1397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9"/>
          <p:cNvCxnSpPr/>
          <p:nvPr/>
        </p:nvCxnSpPr>
        <p:spPr>
          <a:xfrm rot="10800000">
            <a:off x="4502950" y="3124238"/>
            <a:ext cx="1397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9"/>
          <p:cNvCxnSpPr/>
          <p:nvPr/>
        </p:nvCxnSpPr>
        <p:spPr>
          <a:xfrm rot="10800000">
            <a:off x="4490775" y="2571750"/>
            <a:ext cx="287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9"/>
          <p:cNvCxnSpPr/>
          <p:nvPr/>
        </p:nvCxnSpPr>
        <p:spPr>
          <a:xfrm rot="10800000">
            <a:off x="4490775" y="3722425"/>
            <a:ext cx="287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992372" y="430625"/>
            <a:ext cx="7758127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E20270-1F98-4D17-B5FA-440281AA3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08" b="20859"/>
          <a:stretch/>
        </p:blipFill>
        <p:spPr>
          <a:xfrm>
            <a:off x="4785975" y="248353"/>
            <a:ext cx="1239141" cy="1346531"/>
          </a:xfrm>
          <a:prstGeom prst="rect">
            <a:avLst/>
          </a:prstGeom>
        </p:spPr>
      </p:pic>
      <p:pic>
        <p:nvPicPr>
          <p:cNvPr id="26" name="Picture 4" descr="PostgreSQL - Wikipedia">
            <a:extLst>
              <a:ext uri="{FF2B5EF4-FFF2-40B4-BE49-F238E27FC236}">
                <a16:creationId xmlns:a16="http://schemas.microsoft.com/office/drawing/2014/main" id="{4FCC2DAA-6EB4-4384-8783-7E3FBC170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16" y="1379950"/>
            <a:ext cx="1334275" cy="13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Javascript Logo Icon of Flat style - Available in SVG, PNG, EPS, AI &amp;  Icon fonts">
            <a:extLst>
              <a:ext uri="{FF2B5EF4-FFF2-40B4-BE49-F238E27FC236}">
                <a16:creationId xmlns:a16="http://schemas.microsoft.com/office/drawing/2014/main" id="{4539776B-0EC2-4D34-88E8-A2851C95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31" y="2863983"/>
            <a:ext cx="723938" cy="7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4C7AF64-DB29-4B3A-BEDC-92621C42F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29" y="3398185"/>
            <a:ext cx="1103409" cy="110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oogle Shape;84;p16">
            <a:extLst>
              <a:ext uri="{FF2B5EF4-FFF2-40B4-BE49-F238E27FC236}">
                <a16:creationId xmlns:a16="http://schemas.microsoft.com/office/drawing/2014/main" id="{D57B8556-BE59-4BB7-82D1-48DDC530ACD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6050" cy="12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9564EFB-9CF1-4AE7-BB9C-0EC594C052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0088" y="161538"/>
            <a:ext cx="905124" cy="892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4571988" y="0"/>
            <a:ext cx="4572000" cy="5143500"/>
          </a:xfrm>
          <a:prstGeom prst="rect">
            <a:avLst/>
          </a:prstGeom>
          <a:solidFill>
            <a:srgbClr val="1728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5753148" y="1885420"/>
            <a:ext cx="2715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Александр Марков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999869" y="4677231"/>
            <a:ext cx="1976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FFFFF"/>
                </a:solidFill>
              </a:rPr>
              <a:t>Лейченко Кира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009875" y="2012150"/>
            <a:ext cx="2407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Кудинов Сергей</a:t>
            </a:r>
            <a:endParaRPr sz="1800" dirty="0"/>
          </a:p>
        </p:txBody>
      </p:sp>
      <p:sp>
        <p:nvSpPr>
          <p:cNvPr id="185" name="Google Shape;185;p26"/>
          <p:cNvSpPr txBox="1"/>
          <p:nvPr/>
        </p:nvSpPr>
        <p:spPr>
          <a:xfrm>
            <a:off x="1009875" y="4717100"/>
            <a:ext cx="2407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Касимов Магомед</a:t>
            </a:r>
            <a:endParaRPr sz="1800" dirty="0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244" y="2391950"/>
            <a:ext cx="1733350" cy="190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83C66A-5B46-4F59-9C5E-F71F41EA8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60" t="21912" r="29707" b="48734"/>
          <a:stretch/>
        </p:blipFill>
        <p:spPr>
          <a:xfrm>
            <a:off x="1425622" y="255180"/>
            <a:ext cx="1669853" cy="15098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272C98-735E-48E1-A2B2-7414D5EC52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18" t="12326" r="20010" b="35289"/>
          <a:stretch/>
        </p:blipFill>
        <p:spPr>
          <a:xfrm>
            <a:off x="1418442" y="2519150"/>
            <a:ext cx="1590666" cy="21348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CC4AC7-F7FA-44E4-AAE6-A55F3F6972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811" t="26053" r="23735" b="23987"/>
          <a:stretch/>
        </p:blipFill>
        <p:spPr>
          <a:xfrm>
            <a:off x="6769395" y="999824"/>
            <a:ext cx="391614" cy="507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CD88029-7D0F-49C8-81FE-B5FFE8DE4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088" y="161538"/>
            <a:ext cx="905124" cy="892974"/>
          </a:xfrm>
          <a:prstGeom prst="rect">
            <a:avLst/>
          </a:prstGeom>
        </p:spPr>
      </p:pic>
      <p:pic>
        <p:nvPicPr>
          <p:cNvPr id="18" name="Google Shape;84;p16">
            <a:extLst>
              <a:ext uri="{FF2B5EF4-FFF2-40B4-BE49-F238E27FC236}">
                <a16:creationId xmlns:a16="http://schemas.microsoft.com/office/drawing/2014/main" id="{17363327-1B32-4F7C-A43F-267EF42824F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6050" cy="12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168</Words>
  <Application>Microsoft Office PowerPoint</Application>
  <PresentationFormat>Экран (16:9)</PresentationFormat>
  <Paragraphs>37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Roboto Light</vt:lpstr>
      <vt:lpstr>Roboto</vt:lpstr>
      <vt:lpstr>Roboto Medium</vt:lpstr>
      <vt:lpstr>Simple Light</vt:lpstr>
      <vt:lpstr>4MASK’s</vt:lpstr>
      <vt:lpstr>Проблема</vt:lpstr>
      <vt:lpstr>Решение</vt:lpstr>
      <vt:lpstr>Целевая аудитория</vt:lpstr>
      <vt:lpstr>Презентация PowerPoint</vt:lpstr>
      <vt:lpstr>Стратегия развития</vt:lpstr>
      <vt:lpstr>Преимущества чат-бота</vt:lpstr>
      <vt:lpstr>Технологии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Сергей Кудинов</dc:creator>
  <cp:lastModifiedBy>Сергей Кудинов</cp:lastModifiedBy>
  <cp:revision>10</cp:revision>
  <dcterms:modified xsi:type="dcterms:W3CDTF">2021-04-25T10:50:59Z</dcterms:modified>
</cp:coreProperties>
</file>