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6" r:id="rId4"/>
    <p:sldId id="327" r:id="rId5"/>
    <p:sldId id="328" r:id="rId6"/>
    <p:sldId id="329" r:id="rId7"/>
    <p:sldId id="330" r:id="rId8"/>
    <p:sldId id="258" r:id="rId9"/>
    <p:sldId id="259" r:id="rId10"/>
    <p:sldId id="320" r:id="rId11"/>
    <p:sldId id="321" r:id="rId12"/>
    <p:sldId id="316" r:id="rId13"/>
    <p:sldId id="317" r:id="rId14"/>
    <p:sldId id="318" r:id="rId15"/>
    <p:sldId id="319" r:id="rId16"/>
    <p:sldId id="333" r:id="rId17"/>
    <p:sldId id="331" r:id="rId18"/>
    <p:sldId id="332" r:id="rId19"/>
    <p:sldId id="335" r:id="rId20"/>
    <p:sldId id="337" r:id="rId21"/>
    <p:sldId id="336" r:id="rId22"/>
    <p:sldId id="261" r:id="rId23"/>
    <p:sldId id="298" r:id="rId24"/>
    <p:sldId id="282" r:id="rId25"/>
    <p:sldId id="283" r:id="rId26"/>
    <p:sldId id="297" r:id="rId27"/>
    <p:sldId id="284" r:id="rId28"/>
    <p:sldId id="285" r:id="rId29"/>
    <p:sldId id="286" r:id="rId30"/>
    <p:sldId id="287" r:id="rId31"/>
    <p:sldId id="288" r:id="rId32"/>
    <p:sldId id="292" r:id="rId33"/>
    <p:sldId id="294" r:id="rId34"/>
    <p:sldId id="295" r:id="rId35"/>
    <p:sldId id="300" r:id="rId36"/>
    <p:sldId id="301" r:id="rId37"/>
    <p:sldId id="304" r:id="rId38"/>
    <p:sldId id="302" r:id="rId39"/>
    <p:sldId id="303" r:id="rId40"/>
    <p:sldId id="342" r:id="rId41"/>
    <p:sldId id="315" r:id="rId42"/>
    <p:sldId id="305" r:id="rId43"/>
    <p:sldId id="307" r:id="rId44"/>
    <p:sldId id="306" r:id="rId45"/>
    <p:sldId id="308" r:id="rId46"/>
    <p:sldId id="347" r:id="rId47"/>
    <p:sldId id="322" r:id="rId48"/>
    <p:sldId id="343" r:id="rId49"/>
    <p:sldId id="323" r:id="rId50"/>
    <p:sldId id="309" r:id="rId51"/>
    <p:sldId id="310" r:id="rId52"/>
    <p:sldId id="311" r:id="rId53"/>
    <p:sldId id="312" r:id="rId54"/>
    <p:sldId id="339" r:id="rId55"/>
    <p:sldId id="338" r:id="rId56"/>
    <p:sldId id="344" r:id="rId57"/>
    <p:sldId id="345" r:id="rId58"/>
    <p:sldId id="346" r:id="rId59"/>
    <p:sldId id="340" r:id="rId60"/>
    <p:sldId id="341" r:id="rId61"/>
    <p:sldId id="334" r:id="rId62"/>
    <p:sldId id="271" r:id="rId63"/>
    <p:sldId id="263" r:id="rId64"/>
    <p:sldId id="264" r:id="rId65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EFF24"/>
    <a:srgbClr val="F3F8FA"/>
    <a:srgbClr val="F3F9FA"/>
    <a:srgbClr val="EAEAEA"/>
    <a:srgbClr val="FFCC66"/>
    <a:srgbClr val="FF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B9273-2F26-4B75-A34D-C958DD55252C}" v="51" dt="2021-03-02T03:50:48.728"/>
    <p1510:client id="{2C333F4F-222F-4D01-859A-82E1A65C45D5}" v="72" dt="2022-02-22T17:07:12.497"/>
    <p1510:client id="{7B09D02E-5435-4A58-AD92-11CC973253E0}" v="11" dt="2022-02-17T14:09:29.299"/>
    <p1510:client id="{C812A132-ACBC-4AC7-8B1C-B310DF6BE058}" v="6" dt="2021-10-05T14:25:27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ee Venkat" userId="oIXcZed6xMyZSpmt+xpHJkgpAZFscUxygooa+Kb1rdw=" providerId="None" clId="Web-{7B09D02E-5435-4A58-AD92-11CC973253E0}"/>
    <pc:docChg chg="addSld delSld modSld">
      <pc:chgData name="Jayanee Venkat" userId="oIXcZed6xMyZSpmt+xpHJkgpAZFscUxygooa+Kb1rdw=" providerId="None" clId="Web-{7B09D02E-5435-4A58-AD92-11CC973253E0}" dt="2022-02-17T14:09:28.877" v="6" actId="20577"/>
      <pc:docMkLst>
        <pc:docMk/>
      </pc:docMkLst>
      <pc:sldChg chg="addSp modSp">
        <pc:chgData name="Jayanee Venkat" userId="oIXcZed6xMyZSpmt+xpHJkgpAZFscUxygooa+Kb1rdw=" providerId="None" clId="Web-{7B09D02E-5435-4A58-AD92-11CC973253E0}" dt="2022-02-17T14:09:28.877" v="6" actId="20577"/>
        <pc:sldMkLst>
          <pc:docMk/>
          <pc:sldMk cId="1814665191" sldId="342"/>
        </pc:sldMkLst>
        <pc:spChg chg="add mod">
          <ac:chgData name="Jayanee Venkat" userId="oIXcZed6xMyZSpmt+xpHJkgpAZFscUxygooa+Kb1rdw=" providerId="None" clId="Web-{7B09D02E-5435-4A58-AD92-11CC973253E0}" dt="2022-02-17T14:09:28.877" v="6" actId="20577"/>
          <ac:spMkLst>
            <pc:docMk/>
            <pc:sldMk cId="1814665191" sldId="342"/>
            <ac:spMk id="3" creationId="{5D8E7DA7-180D-43AC-9601-238A0C530E24}"/>
          </ac:spMkLst>
        </pc:spChg>
        <pc:spChg chg="mod">
          <ac:chgData name="Jayanee Venkat" userId="oIXcZed6xMyZSpmt+xpHJkgpAZFscUxygooa+Kb1rdw=" providerId="None" clId="Web-{7B09D02E-5435-4A58-AD92-11CC973253E0}" dt="2022-02-17T14:09:03.781" v="1" actId="20577"/>
          <ac:spMkLst>
            <pc:docMk/>
            <pc:sldMk cId="1814665191" sldId="342"/>
            <ac:spMk id="4" creationId="{3B14BC27-C677-FB4A-9B77-E7E59C06BE76}"/>
          </ac:spMkLst>
        </pc:spChg>
      </pc:sldChg>
      <pc:sldChg chg="new del">
        <pc:chgData name="Jayanee Venkat" userId="oIXcZed6xMyZSpmt+xpHJkgpAZFscUxygooa+Kb1rdw=" providerId="None" clId="Web-{7B09D02E-5435-4A58-AD92-11CC973253E0}" dt="2022-02-17T14:09:09.282" v="3"/>
        <pc:sldMkLst>
          <pc:docMk/>
          <pc:sldMk cId="484593012" sldId="347"/>
        </pc:sldMkLst>
      </pc:sldChg>
    </pc:docChg>
  </pc:docChgLst>
  <pc:docChgLst>
    <pc:chgData name="Pranav Thomas" userId="oCsOH1izO9f17g0quMOsvt1uemq8OSvEgEkSd6GR96c=" providerId="None" clId="Web-{C812A132-ACBC-4AC7-8B1C-B310DF6BE058}"/>
    <pc:docChg chg="modSld">
      <pc:chgData name="Pranav Thomas" userId="oCsOH1izO9f17g0quMOsvt1uemq8OSvEgEkSd6GR96c=" providerId="None" clId="Web-{C812A132-ACBC-4AC7-8B1C-B310DF6BE058}" dt="2021-10-05T14:25:27.866" v="5" actId="20577"/>
      <pc:docMkLst>
        <pc:docMk/>
      </pc:docMkLst>
      <pc:sldChg chg="modSp">
        <pc:chgData name="Pranav Thomas" userId="oCsOH1izO9f17g0quMOsvt1uemq8OSvEgEkSd6GR96c=" providerId="None" clId="Web-{C812A132-ACBC-4AC7-8B1C-B310DF6BE058}" dt="2021-10-05T14:25:27.866" v="5" actId="20577"/>
        <pc:sldMkLst>
          <pc:docMk/>
          <pc:sldMk cId="1814665191" sldId="342"/>
        </pc:sldMkLst>
        <pc:spChg chg="mod">
          <ac:chgData name="Pranav Thomas" userId="oCsOH1izO9f17g0quMOsvt1uemq8OSvEgEkSd6GR96c=" providerId="None" clId="Web-{C812A132-ACBC-4AC7-8B1C-B310DF6BE058}" dt="2021-10-05T14:25:27.866" v="5" actId="20577"/>
          <ac:spMkLst>
            <pc:docMk/>
            <pc:sldMk cId="1814665191" sldId="342"/>
            <ac:spMk id="4" creationId="{3B14BC27-C677-FB4A-9B77-E7E59C06BE76}"/>
          </ac:spMkLst>
        </pc:spChg>
        <pc:spChg chg="mod">
          <ac:chgData name="Pranav Thomas" userId="oCsOH1izO9f17g0quMOsvt1uemq8OSvEgEkSd6GR96c=" providerId="None" clId="Web-{C812A132-ACBC-4AC7-8B1C-B310DF6BE058}" dt="2021-10-05T14:22:42.503" v="3" actId="1076"/>
          <ac:spMkLst>
            <pc:docMk/>
            <pc:sldMk cId="1814665191" sldId="342"/>
            <ac:spMk id="5" creationId="{03BEA27B-26F9-C145-B8C7-07971FD41151}"/>
          </ac:spMkLst>
        </pc:spChg>
      </pc:sldChg>
    </pc:docChg>
  </pc:docChgLst>
  <pc:docChgLst>
    <pc:chgData name="Zilong Huang" clId="Web-{202B9273-2F26-4B75-A34D-C958DD55252C}"/>
    <pc:docChg chg="modSld">
      <pc:chgData name="Zilong Huang" userId="" providerId="" clId="Web-{202B9273-2F26-4B75-A34D-C958DD55252C}" dt="2021-03-02T03:50:48.728" v="11" actId="1076"/>
      <pc:docMkLst>
        <pc:docMk/>
      </pc:docMkLst>
      <pc:sldChg chg="addSp delSp modSp addAnim delAnim modAnim">
        <pc:chgData name="Zilong Huang" userId="" providerId="" clId="Web-{202B9273-2F26-4B75-A34D-C958DD55252C}" dt="2021-03-02T03:50:48.728" v="11" actId="1076"/>
        <pc:sldMkLst>
          <pc:docMk/>
          <pc:sldMk cId="3481852302" sldId="343"/>
        </pc:sldMkLst>
        <pc:spChg chg="add del mod">
          <ac:chgData name="Zilong Huang" userId="" providerId="" clId="Web-{202B9273-2F26-4B75-A34D-C958DD55252C}" dt="2021-03-02T03:50:25.103" v="8"/>
          <ac:spMkLst>
            <pc:docMk/>
            <pc:sldMk cId="3481852302" sldId="343"/>
            <ac:spMk id="3" creationId="{300BE111-7E76-4789-8EDF-91D3AF34B5EA}"/>
          </ac:spMkLst>
        </pc:spChg>
        <pc:spChg chg="del">
          <ac:chgData name="Zilong Huang" userId="" providerId="" clId="Web-{202B9273-2F26-4B75-A34D-C958DD55252C}" dt="2021-03-02T03:50:22.228" v="4"/>
          <ac:spMkLst>
            <pc:docMk/>
            <pc:sldMk cId="3481852302" sldId="343"/>
            <ac:spMk id="7" creationId="{3689DA04-F06E-504C-A09F-7643C0251BBA}"/>
          </ac:spMkLst>
        </pc:spChg>
        <pc:spChg chg="add mod">
          <ac:chgData name="Zilong Huang" userId="" providerId="" clId="Web-{202B9273-2F26-4B75-A34D-C958DD55252C}" dt="2021-03-02T03:50:48.728" v="11" actId="1076"/>
          <ac:spMkLst>
            <pc:docMk/>
            <pc:sldMk cId="3481852302" sldId="343"/>
            <ac:spMk id="9" creationId="{1485665E-EB5E-4A80-9EEB-2E6D0138B71A}"/>
          </ac:spMkLst>
        </pc:spChg>
      </pc:sldChg>
    </pc:docChg>
  </pc:docChgLst>
  <pc:docChgLst>
    <pc:chgData name="Yuhan Li" userId="6rQTdrxWu88A1E4y7skdBdZXC2ozir94lf6lkJQXH5o=" providerId="None" clId="Web-{2C333F4F-222F-4D01-859A-82E1A65C45D5}"/>
    <pc:docChg chg="modSld">
      <pc:chgData name="Yuhan Li" userId="6rQTdrxWu88A1E4y7skdBdZXC2ozir94lf6lkJQXH5o=" providerId="None" clId="Web-{2C333F4F-222F-4D01-859A-82E1A65C45D5}" dt="2022-02-22T14:38:46.378" v="28" actId="1076"/>
      <pc:docMkLst>
        <pc:docMk/>
      </pc:docMkLst>
      <pc:sldChg chg="addSp modSp">
        <pc:chgData name="Yuhan Li" userId="6rQTdrxWu88A1E4y7skdBdZXC2ozir94lf6lkJQXH5o=" providerId="None" clId="Web-{2C333F4F-222F-4D01-859A-82E1A65C45D5}" dt="2022-02-22T14:38:46.378" v="28" actId="1076"/>
        <pc:sldMkLst>
          <pc:docMk/>
          <pc:sldMk cId="3481852302" sldId="343"/>
        </pc:sldMkLst>
        <pc:spChg chg="add mod">
          <ac:chgData name="Yuhan Li" userId="6rQTdrxWu88A1E4y7skdBdZXC2ozir94lf6lkJQXH5o=" providerId="None" clId="Web-{2C333F4F-222F-4D01-859A-82E1A65C45D5}" dt="2022-02-22T14:36:52.125" v="2" actId="20577"/>
          <ac:spMkLst>
            <pc:docMk/>
            <pc:sldMk cId="3481852302" sldId="343"/>
            <ac:spMk id="3" creationId="{E1B7C836-6DEE-422C-9C15-247DBCC26ACE}"/>
          </ac:spMkLst>
        </pc:spChg>
        <pc:spChg chg="add mod">
          <ac:chgData name="Yuhan Li" userId="6rQTdrxWu88A1E4y7skdBdZXC2ozir94lf6lkJQXH5o=" providerId="None" clId="Web-{2C333F4F-222F-4D01-859A-82E1A65C45D5}" dt="2022-02-22T14:38:46.378" v="28" actId="1076"/>
          <ac:spMkLst>
            <pc:docMk/>
            <pc:sldMk cId="3481852302" sldId="343"/>
            <ac:spMk id="8" creationId="{710AF121-D218-40A5-9AEE-B5872FA7ACFF}"/>
          </ac:spMkLst>
        </pc:spChg>
      </pc:sldChg>
    </pc:docChg>
  </pc:docChgLst>
  <pc:docChgLst>
    <pc:chgData name="Yuhan Li" clId="Web-{2C333F4F-222F-4D01-859A-82E1A65C45D5}"/>
    <pc:docChg chg="modSld">
      <pc:chgData name="Yuhan Li" userId="" providerId="" clId="Web-{2C333F4F-222F-4D01-859A-82E1A65C45D5}" dt="2022-02-22T17:07:12.497" v="10" actId="1076"/>
      <pc:docMkLst>
        <pc:docMk/>
      </pc:docMkLst>
      <pc:sldChg chg="delSp modSp">
        <pc:chgData name="Yuhan Li" userId="" providerId="" clId="Web-{2C333F4F-222F-4D01-859A-82E1A65C45D5}" dt="2022-02-22T17:03:45.678" v="6"/>
        <pc:sldMkLst>
          <pc:docMk/>
          <pc:sldMk cId="3481852302" sldId="343"/>
        </pc:sldMkLst>
        <pc:spChg chg="mod">
          <ac:chgData name="Yuhan Li" userId="" providerId="" clId="Web-{2C333F4F-222F-4D01-859A-82E1A65C45D5}" dt="2022-02-22T17:03:43.178" v="5" actId="20577"/>
          <ac:spMkLst>
            <pc:docMk/>
            <pc:sldMk cId="3481852302" sldId="343"/>
            <ac:spMk id="3" creationId="{E1B7C836-6DEE-422C-9C15-247DBCC26ACE}"/>
          </ac:spMkLst>
        </pc:spChg>
        <pc:spChg chg="del">
          <ac:chgData name="Yuhan Li" userId="" providerId="" clId="Web-{2C333F4F-222F-4D01-859A-82E1A65C45D5}" dt="2022-02-22T17:03:45.678" v="6"/>
          <ac:spMkLst>
            <pc:docMk/>
            <pc:sldMk cId="3481852302" sldId="343"/>
            <ac:spMk id="8" creationId="{710AF121-D218-40A5-9AEE-B5872FA7ACFF}"/>
          </ac:spMkLst>
        </pc:spChg>
      </pc:sldChg>
      <pc:sldChg chg="addSp modSp">
        <pc:chgData name="Yuhan Li" userId="" providerId="" clId="Web-{2C333F4F-222F-4D01-859A-82E1A65C45D5}" dt="2022-02-22T17:07:12.497" v="10" actId="1076"/>
        <pc:sldMkLst>
          <pc:docMk/>
          <pc:sldMk cId="736379081" sldId="346"/>
        </pc:sldMkLst>
        <pc:spChg chg="add mod">
          <ac:chgData name="Yuhan Li" userId="" providerId="" clId="Web-{2C333F4F-222F-4D01-859A-82E1A65C45D5}" dt="2022-02-22T17:07:12.497" v="10" actId="1076"/>
          <ac:spMkLst>
            <pc:docMk/>
            <pc:sldMk cId="736379081" sldId="346"/>
            <ac:spMk id="2" creationId="{FCA528DD-A7E4-4A90-BC16-B9C39B847C51}"/>
          </ac:spMkLst>
        </pc:spChg>
      </pc:sldChg>
      <pc:sldChg chg="addSp modSp">
        <pc:chgData name="Yuhan Li" userId="" providerId="" clId="Web-{2C333F4F-222F-4D01-859A-82E1A65C45D5}" dt="2022-02-22T17:03:36.241" v="3" actId="1076"/>
        <pc:sldMkLst>
          <pc:docMk/>
          <pc:sldMk cId="2377607593" sldId="347"/>
        </pc:sldMkLst>
        <pc:spChg chg="add mod">
          <ac:chgData name="Yuhan Li" userId="" providerId="" clId="Web-{2C333F4F-222F-4D01-859A-82E1A65C45D5}" dt="2022-02-22T17:03:26.037" v="1" actId="1076"/>
          <ac:spMkLst>
            <pc:docMk/>
            <pc:sldMk cId="2377607593" sldId="347"/>
            <ac:spMk id="2" creationId="{1713D5A4-FDE3-4CC0-8452-E9667F157E3D}"/>
          </ac:spMkLst>
        </pc:spChg>
        <pc:spChg chg="add mod">
          <ac:chgData name="Yuhan Li" userId="" providerId="" clId="Web-{2C333F4F-222F-4D01-859A-82E1A65C45D5}" dt="2022-02-22T17:03:36.241" v="3" actId="1076"/>
          <ac:spMkLst>
            <pc:docMk/>
            <pc:sldMk cId="2377607593" sldId="347"/>
            <ac:spMk id="3" creationId="{B12F99E3-B279-4CFF-B577-4A638F8E3C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05146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lnSpcReduction="1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492885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74558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88" y="1211888"/>
            <a:ext cx="10338816" cy="28099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27091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37203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6BE5-E2F8-6F45-9805-B4A061553587}"/>
              </a:ext>
            </a:extLst>
          </p:cNvPr>
          <p:cNvSpPr/>
          <p:nvPr userDrawn="1"/>
        </p:nvSpPr>
        <p:spPr>
          <a:xfrm>
            <a:off x="379816" y="5435229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09503-1578-914F-845E-4A7237C87136}"/>
              </a:ext>
            </a:extLst>
          </p:cNvPr>
          <p:cNvGrpSpPr/>
          <p:nvPr userDrawn="1"/>
        </p:nvGrpSpPr>
        <p:grpSpPr>
          <a:xfrm>
            <a:off x="379816" y="6263390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C79C4-5CC9-864E-A31F-14DB150F994E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078F31-0936-C84F-BA65-0292130CF5B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4F4686-E101-2F4C-AF5D-07FC995CC85F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DCCF06-735E-8B48-AF16-41865FD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6" y="5609837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36755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5074576"/>
            <a:ext cx="7782983" cy="1195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969563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540730"/>
            <a:ext cx="7538009" cy="63146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1465729"/>
            <a:ext cx="11432116" cy="468107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EEA3-A373-D640-A765-42D4DB5F0D14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0B7CF-C06F-764D-894F-BB10FCFB5A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56374-B8A1-6F40-882D-1C6451096484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7FA2B4-76C7-5F47-A753-92E2A5ED1FA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84DDE-DB6E-1542-A01B-FF055639893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79D9472-193C-1A45-8CDF-371F68BE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290121" y="2884387"/>
            <a:ext cx="5934615" cy="108024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305" y="473076"/>
            <a:ext cx="888999" cy="5921375"/>
          </a:xfrm>
        </p:spPr>
        <p:txBody>
          <a:bodyPr vert="eaVert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4" y="457200"/>
            <a:ext cx="1003608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657906" y="3346269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4" y="1385888"/>
            <a:ext cx="10225088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6" y="1121186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4290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5" y="630382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1905000"/>
            <a:ext cx="8814905" cy="109366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1336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5108713"/>
            <a:ext cx="11432116" cy="11613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5108713"/>
            <a:ext cx="10363200" cy="75697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5090456"/>
            <a:ext cx="11432116" cy="117955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5090456"/>
            <a:ext cx="10363200" cy="772463"/>
          </a:xfrm>
          <a:noFill/>
        </p:spPr>
        <p:txBody>
          <a:bodyPr anchor="b" anchorCtr="0">
            <a:normAutofit/>
          </a:bodyPr>
          <a:lstStyle>
            <a:lvl1pPr algn="l"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01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635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93677-88CB-2E4A-BE4A-539BE352E039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DD81C-C82F-A84A-AC5A-8C75D3AB14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BF52C1-DEE2-1C43-8593-B59483682E6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2EC6AB-74F3-5649-B121-C7699956C009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A8CDCC-9CF1-3E4E-B320-1B1FB6A6057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F81BA4D-6B22-414E-9D15-4CAE0B92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02E4-FBDF-7F4B-AEEF-08EEB6879FA7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3364A-3CFE-D24C-BD9E-97404A583E8C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EDE14-98AF-5A43-B3E3-1393A2677CB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E7A567-BA84-DA41-A62E-D5B8AA239D0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320235-13DA-C841-BCB8-6F4BD5227F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0C1EB4D-A322-0A43-965D-D669A5F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6F86C-8C86-7044-A484-8677970C5FA6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2A1B6-A685-9F4A-BDC8-B96EC3364F6E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E7C14-A632-AA49-ABC0-D2381D5036C6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381D9-8A1A-F143-8013-1292C8EBF1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DDC16-5E7D-6D43-AA74-17447954AA3A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F4D97C-3638-9E47-89E6-A58EE3F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55" r:id="rId3"/>
    <p:sldLayoutId id="2147484354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92.xml"/><Relationship Id="rId18" Type="http://schemas.openxmlformats.org/officeDocument/2006/relationships/tags" Target="../tags/tag297.xml"/><Relationship Id="rId26" Type="http://schemas.openxmlformats.org/officeDocument/2006/relationships/tags" Target="../tags/tag305.xml"/><Relationship Id="rId3" Type="http://schemas.openxmlformats.org/officeDocument/2006/relationships/tags" Target="../tags/tag282.xml"/><Relationship Id="rId21" Type="http://schemas.openxmlformats.org/officeDocument/2006/relationships/tags" Target="../tags/tag300.xml"/><Relationship Id="rId34" Type="http://schemas.openxmlformats.org/officeDocument/2006/relationships/tags" Target="../tags/tag313.xml"/><Relationship Id="rId7" Type="http://schemas.openxmlformats.org/officeDocument/2006/relationships/tags" Target="../tags/tag286.xml"/><Relationship Id="rId12" Type="http://schemas.openxmlformats.org/officeDocument/2006/relationships/tags" Target="../tags/tag291.xml"/><Relationship Id="rId17" Type="http://schemas.openxmlformats.org/officeDocument/2006/relationships/tags" Target="../tags/tag296.xml"/><Relationship Id="rId25" Type="http://schemas.openxmlformats.org/officeDocument/2006/relationships/tags" Target="../tags/tag304.xml"/><Relationship Id="rId33" Type="http://schemas.openxmlformats.org/officeDocument/2006/relationships/tags" Target="../tags/tag312.xml"/><Relationship Id="rId2" Type="http://schemas.openxmlformats.org/officeDocument/2006/relationships/tags" Target="../tags/tag281.xml"/><Relationship Id="rId16" Type="http://schemas.openxmlformats.org/officeDocument/2006/relationships/tags" Target="../tags/tag295.xml"/><Relationship Id="rId20" Type="http://schemas.openxmlformats.org/officeDocument/2006/relationships/tags" Target="../tags/tag299.xml"/><Relationship Id="rId29" Type="http://schemas.openxmlformats.org/officeDocument/2006/relationships/tags" Target="../tags/tag308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24" Type="http://schemas.openxmlformats.org/officeDocument/2006/relationships/tags" Target="../tags/tag303.xml"/><Relationship Id="rId32" Type="http://schemas.openxmlformats.org/officeDocument/2006/relationships/tags" Target="../tags/tag311.xml"/><Relationship Id="rId5" Type="http://schemas.openxmlformats.org/officeDocument/2006/relationships/tags" Target="../tags/tag284.xml"/><Relationship Id="rId15" Type="http://schemas.openxmlformats.org/officeDocument/2006/relationships/tags" Target="../tags/tag294.xml"/><Relationship Id="rId23" Type="http://schemas.openxmlformats.org/officeDocument/2006/relationships/tags" Target="../tags/tag302.xml"/><Relationship Id="rId28" Type="http://schemas.openxmlformats.org/officeDocument/2006/relationships/tags" Target="../tags/tag307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289.xml"/><Relationship Id="rId19" Type="http://schemas.openxmlformats.org/officeDocument/2006/relationships/tags" Target="../tags/tag298.xml"/><Relationship Id="rId31" Type="http://schemas.openxmlformats.org/officeDocument/2006/relationships/tags" Target="../tags/tag310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tags" Target="../tags/tag293.xml"/><Relationship Id="rId22" Type="http://schemas.openxmlformats.org/officeDocument/2006/relationships/tags" Target="../tags/tag301.xml"/><Relationship Id="rId27" Type="http://schemas.openxmlformats.org/officeDocument/2006/relationships/tags" Target="../tags/tag306.xml"/><Relationship Id="rId30" Type="http://schemas.openxmlformats.org/officeDocument/2006/relationships/tags" Target="../tags/tag309.xml"/><Relationship Id="rId35" Type="http://schemas.openxmlformats.org/officeDocument/2006/relationships/tags" Target="../tags/tag314.xml"/><Relationship Id="rId8" Type="http://schemas.openxmlformats.org/officeDocument/2006/relationships/tags" Target="../tags/tag28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27.xml"/><Relationship Id="rId3" Type="http://schemas.openxmlformats.org/officeDocument/2006/relationships/tags" Target="../tags/tag322.xml"/><Relationship Id="rId7" Type="http://schemas.openxmlformats.org/officeDocument/2006/relationships/tags" Target="../tags/tag326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tags" Target="../tags/tag330.xml"/><Relationship Id="rId5" Type="http://schemas.openxmlformats.org/officeDocument/2006/relationships/tags" Target="../tags/tag324.xml"/><Relationship Id="rId10" Type="http://schemas.openxmlformats.org/officeDocument/2006/relationships/tags" Target="../tags/tag329.xml"/><Relationship Id="rId4" Type="http://schemas.openxmlformats.org/officeDocument/2006/relationships/tags" Target="../tags/tag323.xml"/><Relationship Id="rId9" Type="http://schemas.openxmlformats.org/officeDocument/2006/relationships/tags" Target="../tags/tag3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2.xml"/></Relationships>
</file>

<file path=ppt/slides/_rels/slide63.xml.rels><?xml version="1.0" encoding="UTF-8" standalone="yes"?>
<Relationships xmlns="http://schemas.openxmlformats.org/package/2006/relationships"><Relationship Id="rId117" Type="http://schemas.openxmlformats.org/officeDocument/2006/relationships/tags" Target="../tags/tag449.xml"/><Relationship Id="rId299" Type="http://schemas.openxmlformats.org/officeDocument/2006/relationships/tags" Target="../tags/tag631.xml"/><Relationship Id="rId21" Type="http://schemas.openxmlformats.org/officeDocument/2006/relationships/tags" Target="../tags/tag353.xml"/><Relationship Id="rId63" Type="http://schemas.openxmlformats.org/officeDocument/2006/relationships/tags" Target="../tags/tag395.xml"/><Relationship Id="rId159" Type="http://schemas.openxmlformats.org/officeDocument/2006/relationships/tags" Target="../tags/tag491.xml"/><Relationship Id="rId324" Type="http://schemas.openxmlformats.org/officeDocument/2006/relationships/tags" Target="../tags/tag656.xml"/><Relationship Id="rId170" Type="http://schemas.openxmlformats.org/officeDocument/2006/relationships/tags" Target="../tags/tag502.xml"/><Relationship Id="rId226" Type="http://schemas.openxmlformats.org/officeDocument/2006/relationships/tags" Target="../tags/tag558.xml"/><Relationship Id="rId268" Type="http://schemas.openxmlformats.org/officeDocument/2006/relationships/tags" Target="../tags/tag600.xml"/><Relationship Id="rId32" Type="http://schemas.openxmlformats.org/officeDocument/2006/relationships/tags" Target="../tags/tag364.xml"/><Relationship Id="rId74" Type="http://schemas.openxmlformats.org/officeDocument/2006/relationships/tags" Target="../tags/tag406.xml"/><Relationship Id="rId128" Type="http://schemas.openxmlformats.org/officeDocument/2006/relationships/tags" Target="../tags/tag460.xml"/><Relationship Id="rId5" Type="http://schemas.openxmlformats.org/officeDocument/2006/relationships/tags" Target="../tags/tag337.xml"/><Relationship Id="rId181" Type="http://schemas.openxmlformats.org/officeDocument/2006/relationships/tags" Target="../tags/tag513.xml"/><Relationship Id="rId237" Type="http://schemas.openxmlformats.org/officeDocument/2006/relationships/tags" Target="../tags/tag569.xml"/><Relationship Id="rId279" Type="http://schemas.openxmlformats.org/officeDocument/2006/relationships/tags" Target="../tags/tag611.xml"/><Relationship Id="rId43" Type="http://schemas.openxmlformats.org/officeDocument/2006/relationships/tags" Target="../tags/tag375.xml"/><Relationship Id="rId139" Type="http://schemas.openxmlformats.org/officeDocument/2006/relationships/tags" Target="../tags/tag471.xml"/><Relationship Id="rId290" Type="http://schemas.openxmlformats.org/officeDocument/2006/relationships/tags" Target="../tags/tag622.xml"/><Relationship Id="rId304" Type="http://schemas.openxmlformats.org/officeDocument/2006/relationships/tags" Target="../tags/tag636.xml"/><Relationship Id="rId85" Type="http://schemas.openxmlformats.org/officeDocument/2006/relationships/tags" Target="../tags/tag417.xml"/><Relationship Id="rId150" Type="http://schemas.openxmlformats.org/officeDocument/2006/relationships/tags" Target="../tags/tag482.xml"/><Relationship Id="rId192" Type="http://schemas.openxmlformats.org/officeDocument/2006/relationships/tags" Target="../tags/tag524.xml"/><Relationship Id="rId206" Type="http://schemas.openxmlformats.org/officeDocument/2006/relationships/tags" Target="../tags/tag538.xml"/><Relationship Id="rId248" Type="http://schemas.openxmlformats.org/officeDocument/2006/relationships/tags" Target="../tags/tag580.xml"/><Relationship Id="rId12" Type="http://schemas.openxmlformats.org/officeDocument/2006/relationships/tags" Target="../tags/tag344.xml"/><Relationship Id="rId108" Type="http://schemas.openxmlformats.org/officeDocument/2006/relationships/tags" Target="../tags/tag440.xml"/><Relationship Id="rId315" Type="http://schemas.openxmlformats.org/officeDocument/2006/relationships/tags" Target="../tags/tag647.xml"/><Relationship Id="rId54" Type="http://schemas.openxmlformats.org/officeDocument/2006/relationships/tags" Target="../tags/tag386.xml"/><Relationship Id="rId96" Type="http://schemas.openxmlformats.org/officeDocument/2006/relationships/tags" Target="../tags/tag428.xml"/><Relationship Id="rId161" Type="http://schemas.openxmlformats.org/officeDocument/2006/relationships/tags" Target="../tags/tag493.xml"/><Relationship Id="rId217" Type="http://schemas.openxmlformats.org/officeDocument/2006/relationships/tags" Target="../tags/tag549.xml"/><Relationship Id="rId259" Type="http://schemas.openxmlformats.org/officeDocument/2006/relationships/tags" Target="../tags/tag591.xml"/><Relationship Id="rId23" Type="http://schemas.openxmlformats.org/officeDocument/2006/relationships/tags" Target="../tags/tag355.xml"/><Relationship Id="rId119" Type="http://schemas.openxmlformats.org/officeDocument/2006/relationships/tags" Target="../tags/tag451.xml"/><Relationship Id="rId270" Type="http://schemas.openxmlformats.org/officeDocument/2006/relationships/tags" Target="../tags/tag602.xml"/><Relationship Id="rId326" Type="http://schemas.openxmlformats.org/officeDocument/2006/relationships/tags" Target="../tags/tag658.xml"/><Relationship Id="rId65" Type="http://schemas.openxmlformats.org/officeDocument/2006/relationships/tags" Target="../tags/tag397.xml"/><Relationship Id="rId130" Type="http://schemas.openxmlformats.org/officeDocument/2006/relationships/tags" Target="../tags/tag462.xml"/><Relationship Id="rId172" Type="http://schemas.openxmlformats.org/officeDocument/2006/relationships/tags" Target="../tags/tag504.xml"/><Relationship Id="rId228" Type="http://schemas.openxmlformats.org/officeDocument/2006/relationships/tags" Target="../tags/tag560.xml"/><Relationship Id="rId281" Type="http://schemas.openxmlformats.org/officeDocument/2006/relationships/tags" Target="../tags/tag613.xml"/><Relationship Id="rId34" Type="http://schemas.openxmlformats.org/officeDocument/2006/relationships/tags" Target="../tags/tag366.xml"/><Relationship Id="rId76" Type="http://schemas.openxmlformats.org/officeDocument/2006/relationships/tags" Target="../tags/tag408.xml"/><Relationship Id="rId141" Type="http://schemas.openxmlformats.org/officeDocument/2006/relationships/tags" Target="../tags/tag473.xml"/><Relationship Id="rId7" Type="http://schemas.openxmlformats.org/officeDocument/2006/relationships/tags" Target="../tags/tag339.xml"/><Relationship Id="rId183" Type="http://schemas.openxmlformats.org/officeDocument/2006/relationships/tags" Target="../tags/tag515.xml"/><Relationship Id="rId239" Type="http://schemas.openxmlformats.org/officeDocument/2006/relationships/tags" Target="../tags/tag571.xml"/><Relationship Id="rId250" Type="http://schemas.openxmlformats.org/officeDocument/2006/relationships/tags" Target="../tags/tag582.xml"/><Relationship Id="rId292" Type="http://schemas.openxmlformats.org/officeDocument/2006/relationships/tags" Target="../tags/tag624.xml"/><Relationship Id="rId306" Type="http://schemas.openxmlformats.org/officeDocument/2006/relationships/tags" Target="../tags/tag638.xml"/><Relationship Id="rId24" Type="http://schemas.openxmlformats.org/officeDocument/2006/relationships/tags" Target="../tags/tag356.xml"/><Relationship Id="rId45" Type="http://schemas.openxmlformats.org/officeDocument/2006/relationships/tags" Target="../tags/tag377.xml"/><Relationship Id="rId66" Type="http://schemas.openxmlformats.org/officeDocument/2006/relationships/tags" Target="../tags/tag398.xml"/><Relationship Id="rId87" Type="http://schemas.openxmlformats.org/officeDocument/2006/relationships/tags" Target="../tags/tag419.xml"/><Relationship Id="rId110" Type="http://schemas.openxmlformats.org/officeDocument/2006/relationships/tags" Target="../tags/tag442.xml"/><Relationship Id="rId131" Type="http://schemas.openxmlformats.org/officeDocument/2006/relationships/tags" Target="../tags/tag463.xml"/><Relationship Id="rId327" Type="http://schemas.openxmlformats.org/officeDocument/2006/relationships/tags" Target="../tags/tag659.xml"/><Relationship Id="rId152" Type="http://schemas.openxmlformats.org/officeDocument/2006/relationships/tags" Target="../tags/tag484.xml"/><Relationship Id="rId173" Type="http://schemas.openxmlformats.org/officeDocument/2006/relationships/tags" Target="../tags/tag505.xml"/><Relationship Id="rId194" Type="http://schemas.openxmlformats.org/officeDocument/2006/relationships/tags" Target="../tags/tag526.xml"/><Relationship Id="rId208" Type="http://schemas.openxmlformats.org/officeDocument/2006/relationships/tags" Target="../tags/tag540.xml"/><Relationship Id="rId229" Type="http://schemas.openxmlformats.org/officeDocument/2006/relationships/tags" Target="../tags/tag561.xml"/><Relationship Id="rId240" Type="http://schemas.openxmlformats.org/officeDocument/2006/relationships/tags" Target="../tags/tag572.xml"/><Relationship Id="rId261" Type="http://schemas.openxmlformats.org/officeDocument/2006/relationships/tags" Target="../tags/tag593.xml"/><Relationship Id="rId14" Type="http://schemas.openxmlformats.org/officeDocument/2006/relationships/tags" Target="../tags/tag346.xml"/><Relationship Id="rId35" Type="http://schemas.openxmlformats.org/officeDocument/2006/relationships/tags" Target="../tags/tag367.xml"/><Relationship Id="rId56" Type="http://schemas.openxmlformats.org/officeDocument/2006/relationships/tags" Target="../tags/tag388.xml"/><Relationship Id="rId77" Type="http://schemas.openxmlformats.org/officeDocument/2006/relationships/tags" Target="../tags/tag409.xml"/><Relationship Id="rId100" Type="http://schemas.openxmlformats.org/officeDocument/2006/relationships/tags" Target="../tags/tag432.xml"/><Relationship Id="rId282" Type="http://schemas.openxmlformats.org/officeDocument/2006/relationships/tags" Target="../tags/tag614.xml"/><Relationship Id="rId317" Type="http://schemas.openxmlformats.org/officeDocument/2006/relationships/tags" Target="../tags/tag649.xml"/><Relationship Id="rId8" Type="http://schemas.openxmlformats.org/officeDocument/2006/relationships/tags" Target="../tags/tag340.xml"/><Relationship Id="rId98" Type="http://schemas.openxmlformats.org/officeDocument/2006/relationships/tags" Target="../tags/tag430.xml"/><Relationship Id="rId121" Type="http://schemas.openxmlformats.org/officeDocument/2006/relationships/tags" Target="../tags/tag453.xml"/><Relationship Id="rId142" Type="http://schemas.openxmlformats.org/officeDocument/2006/relationships/tags" Target="../tags/tag474.xml"/><Relationship Id="rId163" Type="http://schemas.openxmlformats.org/officeDocument/2006/relationships/tags" Target="../tags/tag495.xml"/><Relationship Id="rId184" Type="http://schemas.openxmlformats.org/officeDocument/2006/relationships/tags" Target="../tags/tag516.xml"/><Relationship Id="rId219" Type="http://schemas.openxmlformats.org/officeDocument/2006/relationships/tags" Target="../tags/tag551.xml"/><Relationship Id="rId230" Type="http://schemas.openxmlformats.org/officeDocument/2006/relationships/tags" Target="../tags/tag562.xml"/><Relationship Id="rId251" Type="http://schemas.openxmlformats.org/officeDocument/2006/relationships/tags" Target="../tags/tag583.xml"/><Relationship Id="rId25" Type="http://schemas.openxmlformats.org/officeDocument/2006/relationships/tags" Target="../tags/tag357.xml"/><Relationship Id="rId46" Type="http://schemas.openxmlformats.org/officeDocument/2006/relationships/tags" Target="../tags/tag378.xml"/><Relationship Id="rId67" Type="http://schemas.openxmlformats.org/officeDocument/2006/relationships/tags" Target="../tags/tag399.xml"/><Relationship Id="rId272" Type="http://schemas.openxmlformats.org/officeDocument/2006/relationships/tags" Target="../tags/tag604.xml"/><Relationship Id="rId293" Type="http://schemas.openxmlformats.org/officeDocument/2006/relationships/tags" Target="../tags/tag625.xml"/><Relationship Id="rId307" Type="http://schemas.openxmlformats.org/officeDocument/2006/relationships/tags" Target="../tags/tag639.xml"/><Relationship Id="rId328" Type="http://schemas.openxmlformats.org/officeDocument/2006/relationships/tags" Target="../tags/tag660.xml"/><Relationship Id="rId88" Type="http://schemas.openxmlformats.org/officeDocument/2006/relationships/tags" Target="../tags/tag420.xml"/><Relationship Id="rId111" Type="http://schemas.openxmlformats.org/officeDocument/2006/relationships/tags" Target="../tags/tag443.xml"/><Relationship Id="rId132" Type="http://schemas.openxmlformats.org/officeDocument/2006/relationships/tags" Target="../tags/tag464.xml"/><Relationship Id="rId153" Type="http://schemas.openxmlformats.org/officeDocument/2006/relationships/tags" Target="../tags/tag485.xml"/><Relationship Id="rId174" Type="http://schemas.openxmlformats.org/officeDocument/2006/relationships/tags" Target="../tags/tag506.xml"/><Relationship Id="rId195" Type="http://schemas.openxmlformats.org/officeDocument/2006/relationships/tags" Target="../tags/tag527.xml"/><Relationship Id="rId209" Type="http://schemas.openxmlformats.org/officeDocument/2006/relationships/tags" Target="../tags/tag541.xml"/><Relationship Id="rId220" Type="http://schemas.openxmlformats.org/officeDocument/2006/relationships/tags" Target="../tags/tag552.xml"/><Relationship Id="rId241" Type="http://schemas.openxmlformats.org/officeDocument/2006/relationships/tags" Target="../tags/tag573.xml"/><Relationship Id="rId15" Type="http://schemas.openxmlformats.org/officeDocument/2006/relationships/tags" Target="../tags/tag347.xml"/><Relationship Id="rId36" Type="http://schemas.openxmlformats.org/officeDocument/2006/relationships/tags" Target="../tags/tag368.xml"/><Relationship Id="rId57" Type="http://schemas.openxmlformats.org/officeDocument/2006/relationships/tags" Target="../tags/tag389.xml"/><Relationship Id="rId262" Type="http://schemas.openxmlformats.org/officeDocument/2006/relationships/tags" Target="../tags/tag594.xml"/><Relationship Id="rId283" Type="http://schemas.openxmlformats.org/officeDocument/2006/relationships/tags" Target="../tags/tag615.xml"/><Relationship Id="rId318" Type="http://schemas.openxmlformats.org/officeDocument/2006/relationships/tags" Target="../tags/tag650.xml"/><Relationship Id="rId78" Type="http://schemas.openxmlformats.org/officeDocument/2006/relationships/tags" Target="../tags/tag410.xml"/><Relationship Id="rId99" Type="http://schemas.openxmlformats.org/officeDocument/2006/relationships/tags" Target="../tags/tag431.xml"/><Relationship Id="rId101" Type="http://schemas.openxmlformats.org/officeDocument/2006/relationships/tags" Target="../tags/tag433.xml"/><Relationship Id="rId122" Type="http://schemas.openxmlformats.org/officeDocument/2006/relationships/tags" Target="../tags/tag454.xml"/><Relationship Id="rId143" Type="http://schemas.openxmlformats.org/officeDocument/2006/relationships/tags" Target="../tags/tag475.xml"/><Relationship Id="rId164" Type="http://schemas.openxmlformats.org/officeDocument/2006/relationships/tags" Target="../tags/tag496.xml"/><Relationship Id="rId185" Type="http://schemas.openxmlformats.org/officeDocument/2006/relationships/tags" Target="../tags/tag517.xml"/><Relationship Id="rId9" Type="http://schemas.openxmlformats.org/officeDocument/2006/relationships/tags" Target="../tags/tag341.xml"/><Relationship Id="rId210" Type="http://schemas.openxmlformats.org/officeDocument/2006/relationships/tags" Target="../tags/tag542.xml"/><Relationship Id="rId26" Type="http://schemas.openxmlformats.org/officeDocument/2006/relationships/tags" Target="../tags/tag358.xml"/><Relationship Id="rId231" Type="http://schemas.openxmlformats.org/officeDocument/2006/relationships/tags" Target="../tags/tag563.xml"/><Relationship Id="rId252" Type="http://schemas.openxmlformats.org/officeDocument/2006/relationships/tags" Target="../tags/tag584.xml"/><Relationship Id="rId273" Type="http://schemas.openxmlformats.org/officeDocument/2006/relationships/tags" Target="../tags/tag605.xml"/><Relationship Id="rId294" Type="http://schemas.openxmlformats.org/officeDocument/2006/relationships/tags" Target="../tags/tag626.xml"/><Relationship Id="rId308" Type="http://schemas.openxmlformats.org/officeDocument/2006/relationships/tags" Target="../tags/tag640.xml"/><Relationship Id="rId329" Type="http://schemas.openxmlformats.org/officeDocument/2006/relationships/tags" Target="../tags/tag661.xml"/><Relationship Id="rId47" Type="http://schemas.openxmlformats.org/officeDocument/2006/relationships/tags" Target="../tags/tag379.xml"/><Relationship Id="rId68" Type="http://schemas.openxmlformats.org/officeDocument/2006/relationships/tags" Target="../tags/tag400.xml"/><Relationship Id="rId89" Type="http://schemas.openxmlformats.org/officeDocument/2006/relationships/tags" Target="../tags/tag421.xml"/><Relationship Id="rId112" Type="http://schemas.openxmlformats.org/officeDocument/2006/relationships/tags" Target="../tags/tag444.xml"/><Relationship Id="rId133" Type="http://schemas.openxmlformats.org/officeDocument/2006/relationships/tags" Target="../tags/tag465.xml"/><Relationship Id="rId154" Type="http://schemas.openxmlformats.org/officeDocument/2006/relationships/tags" Target="../tags/tag486.xml"/><Relationship Id="rId175" Type="http://schemas.openxmlformats.org/officeDocument/2006/relationships/tags" Target="../tags/tag507.xml"/><Relationship Id="rId196" Type="http://schemas.openxmlformats.org/officeDocument/2006/relationships/tags" Target="../tags/tag528.xml"/><Relationship Id="rId200" Type="http://schemas.openxmlformats.org/officeDocument/2006/relationships/tags" Target="../tags/tag532.xml"/><Relationship Id="rId16" Type="http://schemas.openxmlformats.org/officeDocument/2006/relationships/tags" Target="../tags/tag348.xml"/><Relationship Id="rId221" Type="http://schemas.openxmlformats.org/officeDocument/2006/relationships/tags" Target="../tags/tag553.xml"/><Relationship Id="rId242" Type="http://schemas.openxmlformats.org/officeDocument/2006/relationships/tags" Target="../tags/tag574.xml"/><Relationship Id="rId263" Type="http://schemas.openxmlformats.org/officeDocument/2006/relationships/tags" Target="../tags/tag595.xml"/><Relationship Id="rId284" Type="http://schemas.openxmlformats.org/officeDocument/2006/relationships/tags" Target="../tags/tag616.xml"/><Relationship Id="rId319" Type="http://schemas.openxmlformats.org/officeDocument/2006/relationships/tags" Target="../tags/tag651.xml"/><Relationship Id="rId37" Type="http://schemas.openxmlformats.org/officeDocument/2006/relationships/tags" Target="../tags/tag369.xml"/><Relationship Id="rId58" Type="http://schemas.openxmlformats.org/officeDocument/2006/relationships/tags" Target="../tags/tag390.xml"/><Relationship Id="rId79" Type="http://schemas.openxmlformats.org/officeDocument/2006/relationships/tags" Target="../tags/tag411.xml"/><Relationship Id="rId102" Type="http://schemas.openxmlformats.org/officeDocument/2006/relationships/tags" Target="../tags/tag434.xml"/><Relationship Id="rId123" Type="http://schemas.openxmlformats.org/officeDocument/2006/relationships/tags" Target="../tags/tag455.xml"/><Relationship Id="rId144" Type="http://schemas.openxmlformats.org/officeDocument/2006/relationships/tags" Target="../tags/tag476.xml"/><Relationship Id="rId330" Type="http://schemas.openxmlformats.org/officeDocument/2006/relationships/tags" Target="../tags/tag662.xml"/><Relationship Id="rId90" Type="http://schemas.openxmlformats.org/officeDocument/2006/relationships/tags" Target="../tags/tag422.xml"/><Relationship Id="rId165" Type="http://schemas.openxmlformats.org/officeDocument/2006/relationships/tags" Target="../tags/tag497.xml"/><Relationship Id="rId186" Type="http://schemas.openxmlformats.org/officeDocument/2006/relationships/tags" Target="../tags/tag518.xml"/><Relationship Id="rId211" Type="http://schemas.openxmlformats.org/officeDocument/2006/relationships/tags" Target="../tags/tag543.xml"/><Relationship Id="rId232" Type="http://schemas.openxmlformats.org/officeDocument/2006/relationships/tags" Target="../tags/tag564.xml"/><Relationship Id="rId253" Type="http://schemas.openxmlformats.org/officeDocument/2006/relationships/tags" Target="../tags/tag585.xml"/><Relationship Id="rId274" Type="http://schemas.openxmlformats.org/officeDocument/2006/relationships/tags" Target="../tags/tag606.xml"/><Relationship Id="rId295" Type="http://schemas.openxmlformats.org/officeDocument/2006/relationships/tags" Target="../tags/tag627.xml"/><Relationship Id="rId309" Type="http://schemas.openxmlformats.org/officeDocument/2006/relationships/tags" Target="../tags/tag641.xml"/><Relationship Id="rId27" Type="http://schemas.openxmlformats.org/officeDocument/2006/relationships/tags" Target="../tags/tag359.xml"/><Relationship Id="rId48" Type="http://schemas.openxmlformats.org/officeDocument/2006/relationships/tags" Target="../tags/tag380.xml"/><Relationship Id="rId69" Type="http://schemas.openxmlformats.org/officeDocument/2006/relationships/tags" Target="../tags/tag401.xml"/><Relationship Id="rId113" Type="http://schemas.openxmlformats.org/officeDocument/2006/relationships/tags" Target="../tags/tag445.xml"/><Relationship Id="rId134" Type="http://schemas.openxmlformats.org/officeDocument/2006/relationships/tags" Target="../tags/tag466.xml"/><Relationship Id="rId320" Type="http://schemas.openxmlformats.org/officeDocument/2006/relationships/tags" Target="../tags/tag652.xml"/><Relationship Id="rId80" Type="http://schemas.openxmlformats.org/officeDocument/2006/relationships/tags" Target="../tags/tag412.xml"/><Relationship Id="rId155" Type="http://schemas.openxmlformats.org/officeDocument/2006/relationships/tags" Target="../tags/tag487.xml"/><Relationship Id="rId176" Type="http://schemas.openxmlformats.org/officeDocument/2006/relationships/tags" Target="../tags/tag508.xml"/><Relationship Id="rId197" Type="http://schemas.openxmlformats.org/officeDocument/2006/relationships/tags" Target="../tags/tag529.xml"/><Relationship Id="rId201" Type="http://schemas.openxmlformats.org/officeDocument/2006/relationships/tags" Target="../tags/tag533.xml"/><Relationship Id="rId222" Type="http://schemas.openxmlformats.org/officeDocument/2006/relationships/tags" Target="../tags/tag554.xml"/><Relationship Id="rId243" Type="http://schemas.openxmlformats.org/officeDocument/2006/relationships/tags" Target="../tags/tag575.xml"/><Relationship Id="rId264" Type="http://schemas.openxmlformats.org/officeDocument/2006/relationships/tags" Target="../tags/tag596.xml"/><Relationship Id="rId285" Type="http://schemas.openxmlformats.org/officeDocument/2006/relationships/tags" Target="../tags/tag617.xml"/><Relationship Id="rId17" Type="http://schemas.openxmlformats.org/officeDocument/2006/relationships/tags" Target="../tags/tag349.xml"/><Relationship Id="rId38" Type="http://schemas.openxmlformats.org/officeDocument/2006/relationships/tags" Target="../tags/tag370.xml"/><Relationship Id="rId59" Type="http://schemas.openxmlformats.org/officeDocument/2006/relationships/tags" Target="../tags/tag391.xml"/><Relationship Id="rId103" Type="http://schemas.openxmlformats.org/officeDocument/2006/relationships/tags" Target="../tags/tag435.xml"/><Relationship Id="rId124" Type="http://schemas.openxmlformats.org/officeDocument/2006/relationships/tags" Target="../tags/tag456.xml"/><Relationship Id="rId310" Type="http://schemas.openxmlformats.org/officeDocument/2006/relationships/tags" Target="../tags/tag642.xml"/><Relationship Id="rId70" Type="http://schemas.openxmlformats.org/officeDocument/2006/relationships/tags" Target="../tags/tag402.xml"/><Relationship Id="rId91" Type="http://schemas.openxmlformats.org/officeDocument/2006/relationships/tags" Target="../tags/tag423.xml"/><Relationship Id="rId145" Type="http://schemas.openxmlformats.org/officeDocument/2006/relationships/tags" Target="../tags/tag477.xml"/><Relationship Id="rId166" Type="http://schemas.openxmlformats.org/officeDocument/2006/relationships/tags" Target="../tags/tag498.xml"/><Relationship Id="rId187" Type="http://schemas.openxmlformats.org/officeDocument/2006/relationships/tags" Target="../tags/tag519.xml"/><Relationship Id="rId331" Type="http://schemas.openxmlformats.org/officeDocument/2006/relationships/tags" Target="../tags/tag663.xml"/><Relationship Id="rId1" Type="http://schemas.openxmlformats.org/officeDocument/2006/relationships/tags" Target="../tags/tag333.xml"/><Relationship Id="rId212" Type="http://schemas.openxmlformats.org/officeDocument/2006/relationships/tags" Target="../tags/tag544.xml"/><Relationship Id="rId233" Type="http://schemas.openxmlformats.org/officeDocument/2006/relationships/tags" Target="../tags/tag565.xml"/><Relationship Id="rId254" Type="http://schemas.openxmlformats.org/officeDocument/2006/relationships/tags" Target="../tags/tag586.xml"/><Relationship Id="rId28" Type="http://schemas.openxmlformats.org/officeDocument/2006/relationships/tags" Target="../tags/tag360.xml"/><Relationship Id="rId49" Type="http://schemas.openxmlformats.org/officeDocument/2006/relationships/tags" Target="../tags/tag381.xml"/><Relationship Id="rId114" Type="http://schemas.openxmlformats.org/officeDocument/2006/relationships/tags" Target="../tags/tag446.xml"/><Relationship Id="rId275" Type="http://schemas.openxmlformats.org/officeDocument/2006/relationships/tags" Target="../tags/tag607.xml"/><Relationship Id="rId296" Type="http://schemas.openxmlformats.org/officeDocument/2006/relationships/tags" Target="../tags/tag628.xml"/><Relationship Id="rId300" Type="http://schemas.openxmlformats.org/officeDocument/2006/relationships/tags" Target="../tags/tag632.xml"/><Relationship Id="rId60" Type="http://schemas.openxmlformats.org/officeDocument/2006/relationships/tags" Target="../tags/tag392.xml"/><Relationship Id="rId81" Type="http://schemas.openxmlformats.org/officeDocument/2006/relationships/tags" Target="../tags/tag413.xml"/><Relationship Id="rId135" Type="http://schemas.openxmlformats.org/officeDocument/2006/relationships/tags" Target="../tags/tag467.xml"/><Relationship Id="rId156" Type="http://schemas.openxmlformats.org/officeDocument/2006/relationships/tags" Target="../tags/tag488.xml"/><Relationship Id="rId177" Type="http://schemas.openxmlformats.org/officeDocument/2006/relationships/tags" Target="../tags/tag509.xml"/><Relationship Id="rId198" Type="http://schemas.openxmlformats.org/officeDocument/2006/relationships/tags" Target="../tags/tag530.xml"/><Relationship Id="rId321" Type="http://schemas.openxmlformats.org/officeDocument/2006/relationships/tags" Target="../tags/tag653.xml"/><Relationship Id="rId202" Type="http://schemas.openxmlformats.org/officeDocument/2006/relationships/tags" Target="../tags/tag534.xml"/><Relationship Id="rId223" Type="http://schemas.openxmlformats.org/officeDocument/2006/relationships/tags" Target="../tags/tag555.xml"/><Relationship Id="rId244" Type="http://schemas.openxmlformats.org/officeDocument/2006/relationships/tags" Target="../tags/tag576.xml"/><Relationship Id="rId18" Type="http://schemas.openxmlformats.org/officeDocument/2006/relationships/tags" Target="../tags/tag350.xml"/><Relationship Id="rId39" Type="http://schemas.openxmlformats.org/officeDocument/2006/relationships/tags" Target="../tags/tag371.xml"/><Relationship Id="rId265" Type="http://schemas.openxmlformats.org/officeDocument/2006/relationships/tags" Target="../tags/tag597.xml"/><Relationship Id="rId286" Type="http://schemas.openxmlformats.org/officeDocument/2006/relationships/tags" Target="../tags/tag618.xml"/><Relationship Id="rId50" Type="http://schemas.openxmlformats.org/officeDocument/2006/relationships/tags" Target="../tags/tag382.xml"/><Relationship Id="rId104" Type="http://schemas.openxmlformats.org/officeDocument/2006/relationships/tags" Target="../tags/tag436.xml"/><Relationship Id="rId125" Type="http://schemas.openxmlformats.org/officeDocument/2006/relationships/tags" Target="../tags/tag457.xml"/><Relationship Id="rId146" Type="http://schemas.openxmlformats.org/officeDocument/2006/relationships/tags" Target="../tags/tag478.xml"/><Relationship Id="rId167" Type="http://schemas.openxmlformats.org/officeDocument/2006/relationships/tags" Target="../tags/tag499.xml"/><Relationship Id="rId188" Type="http://schemas.openxmlformats.org/officeDocument/2006/relationships/tags" Target="../tags/tag520.xml"/><Relationship Id="rId311" Type="http://schemas.openxmlformats.org/officeDocument/2006/relationships/tags" Target="../tags/tag643.xml"/><Relationship Id="rId332" Type="http://schemas.openxmlformats.org/officeDocument/2006/relationships/tags" Target="../tags/tag664.xml"/><Relationship Id="rId71" Type="http://schemas.openxmlformats.org/officeDocument/2006/relationships/tags" Target="../tags/tag403.xml"/><Relationship Id="rId92" Type="http://schemas.openxmlformats.org/officeDocument/2006/relationships/tags" Target="../tags/tag424.xml"/><Relationship Id="rId213" Type="http://schemas.openxmlformats.org/officeDocument/2006/relationships/tags" Target="../tags/tag545.xml"/><Relationship Id="rId234" Type="http://schemas.openxmlformats.org/officeDocument/2006/relationships/tags" Target="../tags/tag566.xml"/><Relationship Id="rId2" Type="http://schemas.openxmlformats.org/officeDocument/2006/relationships/tags" Target="../tags/tag334.xml"/><Relationship Id="rId29" Type="http://schemas.openxmlformats.org/officeDocument/2006/relationships/tags" Target="../tags/tag361.xml"/><Relationship Id="rId255" Type="http://schemas.openxmlformats.org/officeDocument/2006/relationships/tags" Target="../tags/tag587.xml"/><Relationship Id="rId276" Type="http://schemas.openxmlformats.org/officeDocument/2006/relationships/tags" Target="../tags/tag608.xml"/><Relationship Id="rId297" Type="http://schemas.openxmlformats.org/officeDocument/2006/relationships/tags" Target="../tags/tag629.xml"/><Relationship Id="rId40" Type="http://schemas.openxmlformats.org/officeDocument/2006/relationships/tags" Target="../tags/tag372.xml"/><Relationship Id="rId115" Type="http://schemas.openxmlformats.org/officeDocument/2006/relationships/tags" Target="../tags/tag447.xml"/><Relationship Id="rId136" Type="http://schemas.openxmlformats.org/officeDocument/2006/relationships/tags" Target="../tags/tag468.xml"/><Relationship Id="rId157" Type="http://schemas.openxmlformats.org/officeDocument/2006/relationships/tags" Target="../tags/tag489.xml"/><Relationship Id="rId178" Type="http://schemas.openxmlformats.org/officeDocument/2006/relationships/tags" Target="../tags/tag510.xml"/><Relationship Id="rId301" Type="http://schemas.openxmlformats.org/officeDocument/2006/relationships/tags" Target="../tags/tag633.xml"/><Relationship Id="rId322" Type="http://schemas.openxmlformats.org/officeDocument/2006/relationships/tags" Target="../tags/tag654.xml"/><Relationship Id="rId61" Type="http://schemas.openxmlformats.org/officeDocument/2006/relationships/tags" Target="../tags/tag393.xml"/><Relationship Id="rId82" Type="http://schemas.openxmlformats.org/officeDocument/2006/relationships/tags" Target="../tags/tag414.xml"/><Relationship Id="rId199" Type="http://schemas.openxmlformats.org/officeDocument/2006/relationships/tags" Target="../tags/tag531.xml"/><Relationship Id="rId203" Type="http://schemas.openxmlformats.org/officeDocument/2006/relationships/tags" Target="../tags/tag535.xml"/><Relationship Id="rId19" Type="http://schemas.openxmlformats.org/officeDocument/2006/relationships/tags" Target="../tags/tag351.xml"/><Relationship Id="rId224" Type="http://schemas.openxmlformats.org/officeDocument/2006/relationships/tags" Target="../tags/tag556.xml"/><Relationship Id="rId245" Type="http://schemas.openxmlformats.org/officeDocument/2006/relationships/tags" Target="../tags/tag577.xml"/><Relationship Id="rId266" Type="http://schemas.openxmlformats.org/officeDocument/2006/relationships/tags" Target="../tags/tag598.xml"/><Relationship Id="rId287" Type="http://schemas.openxmlformats.org/officeDocument/2006/relationships/tags" Target="../tags/tag619.xml"/><Relationship Id="rId30" Type="http://schemas.openxmlformats.org/officeDocument/2006/relationships/tags" Target="../tags/tag362.xml"/><Relationship Id="rId105" Type="http://schemas.openxmlformats.org/officeDocument/2006/relationships/tags" Target="../tags/tag437.xml"/><Relationship Id="rId126" Type="http://schemas.openxmlformats.org/officeDocument/2006/relationships/tags" Target="../tags/tag458.xml"/><Relationship Id="rId147" Type="http://schemas.openxmlformats.org/officeDocument/2006/relationships/tags" Target="../tags/tag479.xml"/><Relationship Id="rId168" Type="http://schemas.openxmlformats.org/officeDocument/2006/relationships/tags" Target="../tags/tag500.xml"/><Relationship Id="rId312" Type="http://schemas.openxmlformats.org/officeDocument/2006/relationships/tags" Target="../tags/tag644.xml"/><Relationship Id="rId333" Type="http://schemas.openxmlformats.org/officeDocument/2006/relationships/slideLayout" Target="../slideLayouts/slideLayout17.xml"/><Relationship Id="rId51" Type="http://schemas.openxmlformats.org/officeDocument/2006/relationships/tags" Target="../tags/tag383.xml"/><Relationship Id="rId72" Type="http://schemas.openxmlformats.org/officeDocument/2006/relationships/tags" Target="../tags/tag404.xml"/><Relationship Id="rId93" Type="http://schemas.openxmlformats.org/officeDocument/2006/relationships/tags" Target="../tags/tag425.xml"/><Relationship Id="rId189" Type="http://schemas.openxmlformats.org/officeDocument/2006/relationships/tags" Target="../tags/tag521.xml"/><Relationship Id="rId3" Type="http://schemas.openxmlformats.org/officeDocument/2006/relationships/tags" Target="../tags/tag335.xml"/><Relationship Id="rId214" Type="http://schemas.openxmlformats.org/officeDocument/2006/relationships/tags" Target="../tags/tag546.xml"/><Relationship Id="rId235" Type="http://schemas.openxmlformats.org/officeDocument/2006/relationships/tags" Target="../tags/tag567.xml"/><Relationship Id="rId256" Type="http://schemas.openxmlformats.org/officeDocument/2006/relationships/tags" Target="../tags/tag588.xml"/><Relationship Id="rId277" Type="http://schemas.openxmlformats.org/officeDocument/2006/relationships/tags" Target="../tags/tag609.xml"/><Relationship Id="rId298" Type="http://schemas.openxmlformats.org/officeDocument/2006/relationships/tags" Target="../tags/tag630.xml"/><Relationship Id="rId116" Type="http://schemas.openxmlformats.org/officeDocument/2006/relationships/tags" Target="../tags/tag448.xml"/><Relationship Id="rId137" Type="http://schemas.openxmlformats.org/officeDocument/2006/relationships/tags" Target="../tags/tag469.xml"/><Relationship Id="rId158" Type="http://schemas.openxmlformats.org/officeDocument/2006/relationships/tags" Target="../tags/tag490.xml"/><Relationship Id="rId302" Type="http://schemas.openxmlformats.org/officeDocument/2006/relationships/tags" Target="../tags/tag634.xml"/><Relationship Id="rId323" Type="http://schemas.openxmlformats.org/officeDocument/2006/relationships/tags" Target="../tags/tag655.xml"/><Relationship Id="rId20" Type="http://schemas.openxmlformats.org/officeDocument/2006/relationships/tags" Target="../tags/tag352.xml"/><Relationship Id="rId41" Type="http://schemas.openxmlformats.org/officeDocument/2006/relationships/tags" Target="../tags/tag373.xml"/><Relationship Id="rId62" Type="http://schemas.openxmlformats.org/officeDocument/2006/relationships/tags" Target="../tags/tag394.xml"/><Relationship Id="rId83" Type="http://schemas.openxmlformats.org/officeDocument/2006/relationships/tags" Target="../tags/tag415.xml"/><Relationship Id="rId179" Type="http://schemas.openxmlformats.org/officeDocument/2006/relationships/tags" Target="../tags/tag511.xml"/><Relationship Id="rId190" Type="http://schemas.openxmlformats.org/officeDocument/2006/relationships/tags" Target="../tags/tag522.xml"/><Relationship Id="rId204" Type="http://schemas.openxmlformats.org/officeDocument/2006/relationships/tags" Target="../tags/tag536.xml"/><Relationship Id="rId225" Type="http://schemas.openxmlformats.org/officeDocument/2006/relationships/tags" Target="../tags/tag557.xml"/><Relationship Id="rId246" Type="http://schemas.openxmlformats.org/officeDocument/2006/relationships/tags" Target="../tags/tag578.xml"/><Relationship Id="rId267" Type="http://schemas.openxmlformats.org/officeDocument/2006/relationships/tags" Target="../tags/tag599.xml"/><Relationship Id="rId288" Type="http://schemas.openxmlformats.org/officeDocument/2006/relationships/tags" Target="../tags/tag620.xml"/><Relationship Id="rId106" Type="http://schemas.openxmlformats.org/officeDocument/2006/relationships/tags" Target="../tags/tag438.xml"/><Relationship Id="rId127" Type="http://schemas.openxmlformats.org/officeDocument/2006/relationships/tags" Target="../tags/tag459.xml"/><Relationship Id="rId313" Type="http://schemas.openxmlformats.org/officeDocument/2006/relationships/tags" Target="../tags/tag645.xml"/><Relationship Id="rId10" Type="http://schemas.openxmlformats.org/officeDocument/2006/relationships/tags" Target="../tags/tag342.xml"/><Relationship Id="rId31" Type="http://schemas.openxmlformats.org/officeDocument/2006/relationships/tags" Target="../tags/tag363.xml"/><Relationship Id="rId52" Type="http://schemas.openxmlformats.org/officeDocument/2006/relationships/tags" Target="../tags/tag384.xml"/><Relationship Id="rId73" Type="http://schemas.openxmlformats.org/officeDocument/2006/relationships/tags" Target="../tags/tag405.xml"/><Relationship Id="rId94" Type="http://schemas.openxmlformats.org/officeDocument/2006/relationships/tags" Target="../tags/tag426.xml"/><Relationship Id="rId148" Type="http://schemas.openxmlformats.org/officeDocument/2006/relationships/tags" Target="../tags/tag480.xml"/><Relationship Id="rId169" Type="http://schemas.openxmlformats.org/officeDocument/2006/relationships/tags" Target="../tags/tag501.xml"/><Relationship Id="rId4" Type="http://schemas.openxmlformats.org/officeDocument/2006/relationships/tags" Target="../tags/tag336.xml"/><Relationship Id="rId180" Type="http://schemas.openxmlformats.org/officeDocument/2006/relationships/tags" Target="../tags/tag512.xml"/><Relationship Id="rId215" Type="http://schemas.openxmlformats.org/officeDocument/2006/relationships/tags" Target="../tags/tag547.xml"/><Relationship Id="rId236" Type="http://schemas.openxmlformats.org/officeDocument/2006/relationships/tags" Target="../tags/tag568.xml"/><Relationship Id="rId257" Type="http://schemas.openxmlformats.org/officeDocument/2006/relationships/tags" Target="../tags/tag589.xml"/><Relationship Id="rId278" Type="http://schemas.openxmlformats.org/officeDocument/2006/relationships/tags" Target="../tags/tag610.xml"/><Relationship Id="rId303" Type="http://schemas.openxmlformats.org/officeDocument/2006/relationships/tags" Target="../tags/tag635.xml"/><Relationship Id="rId42" Type="http://schemas.openxmlformats.org/officeDocument/2006/relationships/tags" Target="../tags/tag374.xml"/><Relationship Id="rId84" Type="http://schemas.openxmlformats.org/officeDocument/2006/relationships/tags" Target="../tags/tag416.xml"/><Relationship Id="rId138" Type="http://schemas.openxmlformats.org/officeDocument/2006/relationships/tags" Target="../tags/tag470.xml"/><Relationship Id="rId191" Type="http://schemas.openxmlformats.org/officeDocument/2006/relationships/tags" Target="../tags/tag523.xml"/><Relationship Id="rId205" Type="http://schemas.openxmlformats.org/officeDocument/2006/relationships/tags" Target="../tags/tag537.xml"/><Relationship Id="rId247" Type="http://schemas.openxmlformats.org/officeDocument/2006/relationships/tags" Target="../tags/tag579.xml"/><Relationship Id="rId107" Type="http://schemas.openxmlformats.org/officeDocument/2006/relationships/tags" Target="../tags/tag439.xml"/><Relationship Id="rId289" Type="http://schemas.openxmlformats.org/officeDocument/2006/relationships/tags" Target="../tags/tag621.xml"/><Relationship Id="rId11" Type="http://schemas.openxmlformats.org/officeDocument/2006/relationships/tags" Target="../tags/tag343.xml"/><Relationship Id="rId53" Type="http://schemas.openxmlformats.org/officeDocument/2006/relationships/tags" Target="../tags/tag385.xml"/><Relationship Id="rId149" Type="http://schemas.openxmlformats.org/officeDocument/2006/relationships/tags" Target="../tags/tag481.xml"/><Relationship Id="rId314" Type="http://schemas.openxmlformats.org/officeDocument/2006/relationships/tags" Target="../tags/tag646.xml"/><Relationship Id="rId95" Type="http://schemas.openxmlformats.org/officeDocument/2006/relationships/tags" Target="../tags/tag427.xml"/><Relationship Id="rId160" Type="http://schemas.openxmlformats.org/officeDocument/2006/relationships/tags" Target="../tags/tag492.xml"/><Relationship Id="rId216" Type="http://schemas.openxmlformats.org/officeDocument/2006/relationships/tags" Target="../tags/tag548.xml"/><Relationship Id="rId258" Type="http://schemas.openxmlformats.org/officeDocument/2006/relationships/tags" Target="../tags/tag590.xml"/><Relationship Id="rId22" Type="http://schemas.openxmlformats.org/officeDocument/2006/relationships/tags" Target="../tags/tag354.xml"/><Relationship Id="rId64" Type="http://schemas.openxmlformats.org/officeDocument/2006/relationships/tags" Target="../tags/tag396.xml"/><Relationship Id="rId118" Type="http://schemas.openxmlformats.org/officeDocument/2006/relationships/tags" Target="../tags/tag450.xml"/><Relationship Id="rId325" Type="http://schemas.openxmlformats.org/officeDocument/2006/relationships/tags" Target="../tags/tag657.xml"/><Relationship Id="rId171" Type="http://schemas.openxmlformats.org/officeDocument/2006/relationships/tags" Target="../tags/tag503.xml"/><Relationship Id="rId227" Type="http://schemas.openxmlformats.org/officeDocument/2006/relationships/tags" Target="../tags/tag559.xml"/><Relationship Id="rId269" Type="http://schemas.openxmlformats.org/officeDocument/2006/relationships/tags" Target="../tags/tag601.xml"/><Relationship Id="rId33" Type="http://schemas.openxmlformats.org/officeDocument/2006/relationships/tags" Target="../tags/tag365.xml"/><Relationship Id="rId129" Type="http://schemas.openxmlformats.org/officeDocument/2006/relationships/tags" Target="../tags/tag461.xml"/><Relationship Id="rId280" Type="http://schemas.openxmlformats.org/officeDocument/2006/relationships/tags" Target="../tags/tag612.xml"/><Relationship Id="rId75" Type="http://schemas.openxmlformats.org/officeDocument/2006/relationships/tags" Target="../tags/tag407.xml"/><Relationship Id="rId140" Type="http://schemas.openxmlformats.org/officeDocument/2006/relationships/tags" Target="../tags/tag472.xml"/><Relationship Id="rId182" Type="http://schemas.openxmlformats.org/officeDocument/2006/relationships/tags" Target="../tags/tag514.xml"/><Relationship Id="rId6" Type="http://schemas.openxmlformats.org/officeDocument/2006/relationships/tags" Target="../tags/tag338.xml"/><Relationship Id="rId238" Type="http://schemas.openxmlformats.org/officeDocument/2006/relationships/tags" Target="../tags/tag570.xml"/><Relationship Id="rId291" Type="http://schemas.openxmlformats.org/officeDocument/2006/relationships/tags" Target="../tags/tag623.xml"/><Relationship Id="rId305" Type="http://schemas.openxmlformats.org/officeDocument/2006/relationships/tags" Target="../tags/tag637.xml"/><Relationship Id="rId44" Type="http://schemas.openxmlformats.org/officeDocument/2006/relationships/tags" Target="../tags/tag376.xml"/><Relationship Id="rId86" Type="http://schemas.openxmlformats.org/officeDocument/2006/relationships/tags" Target="../tags/tag418.xml"/><Relationship Id="rId151" Type="http://schemas.openxmlformats.org/officeDocument/2006/relationships/tags" Target="../tags/tag483.xml"/><Relationship Id="rId193" Type="http://schemas.openxmlformats.org/officeDocument/2006/relationships/tags" Target="../tags/tag525.xml"/><Relationship Id="rId207" Type="http://schemas.openxmlformats.org/officeDocument/2006/relationships/tags" Target="../tags/tag539.xml"/><Relationship Id="rId249" Type="http://schemas.openxmlformats.org/officeDocument/2006/relationships/tags" Target="../tags/tag581.xml"/><Relationship Id="rId13" Type="http://schemas.openxmlformats.org/officeDocument/2006/relationships/tags" Target="../tags/tag345.xml"/><Relationship Id="rId109" Type="http://schemas.openxmlformats.org/officeDocument/2006/relationships/tags" Target="../tags/tag441.xml"/><Relationship Id="rId260" Type="http://schemas.openxmlformats.org/officeDocument/2006/relationships/tags" Target="../tags/tag592.xml"/><Relationship Id="rId316" Type="http://schemas.openxmlformats.org/officeDocument/2006/relationships/tags" Target="../tags/tag648.xml"/><Relationship Id="rId55" Type="http://schemas.openxmlformats.org/officeDocument/2006/relationships/tags" Target="../tags/tag387.xml"/><Relationship Id="rId97" Type="http://schemas.openxmlformats.org/officeDocument/2006/relationships/tags" Target="../tags/tag429.xml"/><Relationship Id="rId120" Type="http://schemas.openxmlformats.org/officeDocument/2006/relationships/tags" Target="../tags/tag452.xml"/><Relationship Id="rId162" Type="http://schemas.openxmlformats.org/officeDocument/2006/relationships/tags" Target="../tags/tag494.xml"/><Relationship Id="rId218" Type="http://schemas.openxmlformats.org/officeDocument/2006/relationships/tags" Target="../tags/tag550.xml"/><Relationship Id="rId271" Type="http://schemas.openxmlformats.org/officeDocument/2006/relationships/tags" Target="../tags/tag603.xml"/></Relationships>
</file>

<file path=ppt/slides/_rels/slide64.xml.rels><?xml version="1.0" encoding="UTF-8" standalone="yes"?>
<Relationships xmlns="http://schemas.openxmlformats.org/package/2006/relationships"><Relationship Id="rId117" Type="http://schemas.openxmlformats.org/officeDocument/2006/relationships/tags" Target="../tags/tag781.xml"/><Relationship Id="rId299" Type="http://schemas.openxmlformats.org/officeDocument/2006/relationships/tags" Target="../tags/tag963.xml"/><Relationship Id="rId21" Type="http://schemas.openxmlformats.org/officeDocument/2006/relationships/tags" Target="../tags/tag685.xml"/><Relationship Id="rId63" Type="http://schemas.openxmlformats.org/officeDocument/2006/relationships/tags" Target="../tags/tag727.xml"/><Relationship Id="rId159" Type="http://schemas.openxmlformats.org/officeDocument/2006/relationships/tags" Target="../tags/tag823.xml"/><Relationship Id="rId324" Type="http://schemas.openxmlformats.org/officeDocument/2006/relationships/tags" Target="../tags/tag988.xml"/><Relationship Id="rId170" Type="http://schemas.openxmlformats.org/officeDocument/2006/relationships/tags" Target="../tags/tag834.xml"/><Relationship Id="rId226" Type="http://schemas.openxmlformats.org/officeDocument/2006/relationships/tags" Target="../tags/tag890.xml"/><Relationship Id="rId268" Type="http://schemas.openxmlformats.org/officeDocument/2006/relationships/tags" Target="../tags/tag932.xml"/><Relationship Id="rId32" Type="http://schemas.openxmlformats.org/officeDocument/2006/relationships/tags" Target="../tags/tag696.xml"/><Relationship Id="rId74" Type="http://schemas.openxmlformats.org/officeDocument/2006/relationships/tags" Target="../tags/tag738.xml"/><Relationship Id="rId128" Type="http://schemas.openxmlformats.org/officeDocument/2006/relationships/tags" Target="../tags/tag792.xml"/><Relationship Id="rId335" Type="http://schemas.openxmlformats.org/officeDocument/2006/relationships/tags" Target="../tags/tag999.xml"/><Relationship Id="rId5" Type="http://schemas.openxmlformats.org/officeDocument/2006/relationships/tags" Target="../tags/tag669.xml"/><Relationship Id="rId181" Type="http://schemas.openxmlformats.org/officeDocument/2006/relationships/tags" Target="../tags/tag845.xml"/><Relationship Id="rId237" Type="http://schemas.openxmlformats.org/officeDocument/2006/relationships/tags" Target="../tags/tag901.xml"/><Relationship Id="rId279" Type="http://schemas.openxmlformats.org/officeDocument/2006/relationships/tags" Target="../tags/tag943.xml"/><Relationship Id="rId43" Type="http://schemas.openxmlformats.org/officeDocument/2006/relationships/tags" Target="../tags/tag707.xml"/><Relationship Id="rId139" Type="http://schemas.openxmlformats.org/officeDocument/2006/relationships/tags" Target="../tags/tag803.xml"/><Relationship Id="rId290" Type="http://schemas.openxmlformats.org/officeDocument/2006/relationships/tags" Target="../tags/tag954.xml"/><Relationship Id="rId304" Type="http://schemas.openxmlformats.org/officeDocument/2006/relationships/tags" Target="../tags/tag968.xml"/><Relationship Id="rId85" Type="http://schemas.openxmlformats.org/officeDocument/2006/relationships/tags" Target="../tags/tag749.xml"/><Relationship Id="rId150" Type="http://schemas.openxmlformats.org/officeDocument/2006/relationships/tags" Target="../tags/tag814.xml"/><Relationship Id="rId192" Type="http://schemas.openxmlformats.org/officeDocument/2006/relationships/tags" Target="../tags/tag856.xml"/><Relationship Id="rId206" Type="http://schemas.openxmlformats.org/officeDocument/2006/relationships/tags" Target="../tags/tag870.xml"/><Relationship Id="rId248" Type="http://schemas.openxmlformats.org/officeDocument/2006/relationships/tags" Target="../tags/tag912.xml"/><Relationship Id="rId12" Type="http://schemas.openxmlformats.org/officeDocument/2006/relationships/tags" Target="../tags/tag676.xml"/><Relationship Id="rId108" Type="http://schemas.openxmlformats.org/officeDocument/2006/relationships/tags" Target="../tags/tag772.xml"/><Relationship Id="rId315" Type="http://schemas.openxmlformats.org/officeDocument/2006/relationships/tags" Target="../tags/tag979.xml"/><Relationship Id="rId54" Type="http://schemas.openxmlformats.org/officeDocument/2006/relationships/tags" Target="../tags/tag718.xml"/><Relationship Id="rId96" Type="http://schemas.openxmlformats.org/officeDocument/2006/relationships/tags" Target="../tags/tag760.xml"/><Relationship Id="rId161" Type="http://schemas.openxmlformats.org/officeDocument/2006/relationships/tags" Target="../tags/tag825.xml"/><Relationship Id="rId217" Type="http://schemas.openxmlformats.org/officeDocument/2006/relationships/tags" Target="../tags/tag881.xml"/><Relationship Id="rId259" Type="http://schemas.openxmlformats.org/officeDocument/2006/relationships/tags" Target="../tags/tag923.xml"/><Relationship Id="rId23" Type="http://schemas.openxmlformats.org/officeDocument/2006/relationships/tags" Target="../tags/tag687.xml"/><Relationship Id="rId119" Type="http://schemas.openxmlformats.org/officeDocument/2006/relationships/tags" Target="../tags/tag783.xml"/><Relationship Id="rId270" Type="http://schemas.openxmlformats.org/officeDocument/2006/relationships/tags" Target="../tags/tag934.xml"/><Relationship Id="rId326" Type="http://schemas.openxmlformats.org/officeDocument/2006/relationships/tags" Target="../tags/tag990.xml"/><Relationship Id="rId65" Type="http://schemas.openxmlformats.org/officeDocument/2006/relationships/tags" Target="../tags/tag729.xml"/><Relationship Id="rId130" Type="http://schemas.openxmlformats.org/officeDocument/2006/relationships/tags" Target="../tags/tag794.xml"/><Relationship Id="rId172" Type="http://schemas.openxmlformats.org/officeDocument/2006/relationships/tags" Target="../tags/tag836.xml"/><Relationship Id="rId228" Type="http://schemas.openxmlformats.org/officeDocument/2006/relationships/tags" Target="../tags/tag892.xml"/><Relationship Id="rId281" Type="http://schemas.openxmlformats.org/officeDocument/2006/relationships/tags" Target="../tags/tag945.xml"/><Relationship Id="rId337" Type="http://schemas.openxmlformats.org/officeDocument/2006/relationships/tags" Target="../tags/tag1001.xml"/><Relationship Id="rId34" Type="http://schemas.openxmlformats.org/officeDocument/2006/relationships/tags" Target="../tags/tag698.xml"/><Relationship Id="rId76" Type="http://schemas.openxmlformats.org/officeDocument/2006/relationships/tags" Target="../tags/tag740.xml"/><Relationship Id="rId141" Type="http://schemas.openxmlformats.org/officeDocument/2006/relationships/tags" Target="../tags/tag805.xml"/><Relationship Id="rId7" Type="http://schemas.openxmlformats.org/officeDocument/2006/relationships/tags" Target="../tags/tag671.xml"/><Relationship Id="rId183" Type="http://schemas.openxmlformats.org/officeDocument/2006/relationships/tags" Target="../tags/tag847.xml"/><Relationship Id="rId239" Type="http://schemas.openxmlformats.org/officeDocument/2006/relationships/tags" Target="../tags/tag903.xml"/><Relationship Id="rId250" Type="http://schemas.openxmlformats.org/officeDocument/2006/relationships/tags" Target="../tags/tag914.xml"/><Relationship Id="rId292" Type="http://schemas.openxmlformats.org/officeDocument/2006/relationships/tags" Target="../tags/tag956.xml"/><Relationship Id="rId306" Type="http://schemas.openxmlformats.org/officeDocument/2006/relationships/tags" Target="../tags/tag970.xml"/><Relationship Id="rId45" Type="http://schemas.openxmlformats.org/officeDocument/2006/relationships/tags" Target="../tags/tag709.xml"/><Relationship Id="rId87" Type="http://schemas.openxmlformats.org/officeDocument/2006/relationships/tags" Target="../tags/tag751.xml"/><Relationship Id="rId110" Type="http://schemas.openxmlformats.org/officeDocument/2006/relationships/tags" Target="../tags/tag774.xml"/><Relationship Id="rId152" Type="http://schemas.openxmlformats.org/officeDocument/2006/relationships/tags" Target="../tags/tag816.xml"/><Relationship Id="rId194" Type="http://schemas.openxmlformats.org/officeDocument/2006/relationships/tags" Target="../tags/tag858.xml"/><Relationship Id="rId208" Type="http://schemas.openxmlformats.org/officeDocument/2006/relationships/tags" Target="../tags/tag872.xml"/><Relationship Id="rId240" Type="http://schemas.openxmlformats.org/officeDocument/2006/relationships/tags" Target="../tags/tag904.xml"/><Relationship Id="rId261" Type="http://schemas.openxmlformats.org/officeDocument/2006/relationships/tags" Target="../tags/tag925.xml"/><Relationship Id="rId14" Type="http://schemas.openxmlformats.org/officeDocument/2006/relationships/tags" Target="../tags/tag678.xml"/><Relationship Id="rId35" Type="http://schemas.openxmlformats.org/officeDocument/2006/relationships/tags" Target="../tags/tag699.xml"/><Relationship Id="rId56" Type="http://schemas.openxmlformats.org/officeDocument/2006/relationships/tags" Target="../tags/tag720.xml"/><Relationship Id="rId77" Type="http://schemas.openxmlformats.org/officeDocument/2006/relationships/tags" Target="../tags/tag741.xml"/><Relationship Id="rId100" Type="http://schemas.openxmlformats.org/officeDocument/2006/relationships/tags" Target="../tags/tag764.xml"/><Relationship Id="rId282" Type="http://schemas.openxmlformats.org/officeDocument/2006/relationships/tags" Target="../tags/tag946.xml"/><Relationship Id="rId317" Type="http://schemas.openxmlformats.org/officeDocument/2006/relationships/tags" Target="../tags/tag981.xml"/><Relationship Id="rId338" Type="http://schemas.openxmlformats.org/officeDocument/2006/relationships/tags" Target="../tags/tag1002.xml"/><Relationship Id="rId8" Type="http://schemas.openxmlformats.org/officeDocument/2006/relationships/tags" Target="../tags/tag672.xml"/><Relationship Id="rId98" Type="http://schemas.openxmlformats.org/officeDocument/2006/relationships/tags" Target="../tags/tag762.xml"/><Relationship Id="rId121" Type="http://schemas.openxmlformats.org/officeDocument/2006/relationships/tags" Target="../tags/tag785.xml"/><Relationship Id="rId142" Type="http://schemas.openxmlformats.org/officeDocument/2006/relationships/tags" Target="../tags/tag806.xml"/><Relationship Id="rId163" Type="http://schemas.openxmlformats.org/officeDocument/2006/relationships/tags" Target="../tags/tag827.xml"/><Relationship Id="rId184" Type="http://schemas.openxmlformats.org/officeDocument/2006/relationships/tags" Target="../tags/tag848.xml"/><Relationship Id="rId219" Type="http://schemas.openxmlformats.org/officeDocument/2006/relationships/tags" Target="../tags/tag883.xml"/><Relationship Id="rId230" Type="http://schemas.openxmlformats.org/officeDocument/2006/relationships/tags" Target="../tags/tag894.xml"/><Relationship Id="rId251" Type="http://schemas.openxmlformats.org/officeDocument/2006/relationships/tags" Target="../tags/tag915.xml"/><Relationship Id="rId25" Type="http://schemas.openxmlformats.org/officeDocument/2006/relationships/tags" Target="../tags/tag689.xml"/><Relationship Id="rId46" Type="http://schemas.openxmlformats.org/officeDocument/2006/relationships/tags" Target="../tags/tag710.xml"/><Relationship Id="rId67" Type="http://schemas.openxmlformats.org/officeDocument/2006/relationships/tags" Target="../tags/tag731.xml"/><Relationship Id="rId272" Type="http://schemas.openxmlformats.org/officeDocument/2006/relationships/tags" Target="../tags/tag936.xml"/><Relationship Id="rId293" Type="http://schemas.openxmlformats.org/officeDocument/2006/relationships/tags" Target="../tags/tag957.xml"/><Relationship Id="rId307" Type="http://schemas.openxmlformats.org/officeDocument/2006/relationships/tags" Target="../tags/tag971.xml"/><Relationship Id="rId328" Type="http://schemas.openxmlformats.org/officeDocument/2006/relationships/tags" Target="../tags/tag992.xml"/><Relationship Id="rId88" Type="http://schemas.openxmlformats.org/officeDocument/2006/relationships/tags" Target="../tags/tag752.xml"/><Relationship Id="rId111" Type="http://schemas.openxmlformats.org/officeDocument/2006/relationships/tags" Target="../tags/tag775.xml"/><Relationship Id="rId132" Type="http://schemas.openxmlformats.org/officeDocument/2006/relationships/tags" Target="../tags/tag796.xml"/><Relationship Id="rId153" Type="http://schemas.openxmlformats.org/officeDocument/2006/relationships/tags" Target="../tags/tag817.xml"/><Relationship Id="rId174" Type="http://schemas.openxmlformats.org/officeDocument/2006/relationships/tags" Target="../tags/tag838.xml"/><Relationship Id="rId195" Type="http://schemas.openxmlformats.org/officeDocument/2006/relationships/tags" Target="../tags/tag859.xml"/><Relationship Id="rId209" Type="http://schemas.openxmlformats.org/officeDocument/2006/relationships/tags" Target="../tags/tag873.xml"/><Relationship Id="rId220" Type="http://schemas.openxmlformats.org/officeDocument/2006/relationships/tags" Target="../tags/tag884.xml"/><Relationship Id="rId241" Type="http://schemas.openxmlformats.org/officeDocument/2006/relationships/tags" Target="../tags/tag905.xml"/><Relationship Id="rId15" Type="http://schemas.openxmlformats.org/officeDocument/2006/relationships/tags" Target="../tags/tag679.xml"/><Relationship Id="rId36" Type="http://schemas.openxmlformats.org/officeDocument/2006/relationships/tags" Target="../tags/tag700.xml"/><Relationship Id="rId57" Type="http://schemas.openxmlformats.org/officeDocument/2006/relationships/tags" Target="../tags/tag721.xml"/><Relationship Id="rId262" Type="http://schemas.openxmlformats.org/officeDocument/2006/relationships/tags" Target="../tags/tag926.xml"/><Relationship Id="rId283" Type="http://schemas.openxmlformats.org/officeDocument/2006/relationships/tags" Target="../tags/tag947.xml"/><Relationship Id="rId318" Type="http://schemas.openxmlformats.org/officeDocument/2006/relationships/tags" Target="../tags/tag982.xml"/><Relationship Id="rId339" Type="http://schemas.openxmlformats.org/officeDocument/2006/relationships/tags" Target="../tags/tag1003.xml"/><Relationship Id="rId78" Type="http://schemas.openxmlformats.org/officeDocument/2006/relationships/tags" Target="../tags/tag742.xml"/><Relationship Id="rId99" Type="http://schemas.openxmlformats.org/officeDocument/2006/relationships/tags" Target="../tags/tag763.xml"/><Relationship Id="rId101" Type="http://schemas.openxmlformats.org/officeDocument/2006/relationships/tags" Target="../tags/tag765.xml"/><Relationship Id="rId122" Type="http://schemas.openxmlformats.org/officeDocument/2006/relationships/tags" Target="../tags/tag786.xml"/><Relationship Id="rId143" Type="http://schemas.openxmlformats.org/officeDocument/2006/relationships/tags" Target="../tags/tag807.xml"/><Relationship Id="rId164" Type="http://schemas.openxmlformats.org/officeDocument/2006/relationships/tags" Target="../tags/tag828.xml"/><Relationship Id="rId185" Type="http://schemas.openxmlformats.org/officeDocument/2006/relationships/tags" Target="../tags/tag849.xml"/><Relationship Id="rId9" Type="http://schemas.openxmlformats.org/officeDocument/2006/relationships/tags" Target="../tags/tag673.xml"/><Relationship Id="rId210" Type="http://schemas.openxmlformats.org/officeDocument/2006/relationships/tags" Target="../tags/tag874.xml"/><Relationship Id="rId26" Type="http://schemas.openxmlformats.org/officeDocument/2006/relationships/tags" Target="../tags/tag690.xml"/><Relationship Id="rId231" Type="http://schemas.openxmlformats.org/officeDocument/2006/relationships/tags" Target="../tags/tag895.xml"/><Relationship Id="rId252" Type="http://schemas.openxmlformats.org/officeDocument/2006/relationships/tags" Target="../tags/tag916.xml"/><Relationship Id="rId273" Type="http://schemas.openxmlformats.org/officeDocument/2006/relationships/tags" Target="../tags/tag937.xml"/><Relationship Id="rId294" Type="http://schemas.openxmlformats.org/officeDocument/2006/relationships/tags" Target="../tags/tag958.xml"/><Relationship Id="rId308" Type="http://schemas.openxmlformats.org/officeDocument/2006/relationships/tags" Target="../tags/tag972.xml"/><Relationship Id="rId329" Type="http://schemas.openxmlformats.org/officeDocument/2006/relationships/tags" Target="../tags/tag993.xml"/><Relationship Id="rId47" Type="http://schemas.openxmlformats.org/officeDocument/2006/relationships/tags" Target="../tags/tag711.xml"/><Relationship Id="rId68" Type="http://schemas.openxmlformats.org/officeDocument/2006/relationships/tags" Target="../tags/tag732.xml"/><Relationship Id="rId89" Type="http://schemas.openxmlformats.org/officeDocument/2006/relationships/tags" Target="../tags/tag753.xml"/><Relationship Id="rId112" Type="http://schemas.openxmlformats.org/officeDocument/2006/relationships/tags" Target="../tags/tag776.xml"/><Relationship Id="rId133" Type="http://schemas.openxmlformats.org/officeDocument/2006/relationships/tags" Target="../tags/tag797.xml"/><Relationship Id="rId154" Type="http://schemas.openxmlformats.org/officeDocument/2006/relationships/tags" Target="../tags/tag818.xml"/><Relationship Id="rId175" Type="http://schemas.openxmlformats.org/officeDocument/2006/relationships/tags" Target="../tags/tag839.xml"/><Relationship Id="rId340" Type="http://schemas.openxmlformats.org/officeDocument/2006/relationships/tags" Target="../tags/tag1004.xml"/><Relationship Id="rId196" Type="http://schemas.openxmlformats.org/officeDocument/2006/relationships/tags" Target="../tags/tag860.xml"/><Relationship Id="rId200" Type="http://schemas.openxmlformats.org/officeDocument/2006/relationships/tags" Target="../tags/tag864.xml"/><Relationship Id="rId16" Type="http://schemas.openxmlformats.org/officeDocument/2006/relationships/tags" Target="../tags/tag680.xml"/><Relationship Id="rId221" Type="http://schemas.openxmlformats.org/officeDocument/2006/relationships/tags" Target="../tags/tag885.xml"/><Relationship Id="rId242" Type="http://schemas.openxmlformats.org/officeDocument/2006/relationships/tags" Target="../tags/tag906.xml"/><Relationship Id="rId263" Type="http://schemas.openxmlformats.org/officeDocument/2006/relationships/tags" Target="../tags/tag927.xml"/><Relationship Id="rId284" Type="http://schemas.openxmlformats.org/officeDocument/2006/relationships/tags" Target="../tags/tag948.xml"/><Relationship Id="rId319" Type="http://schemas.openxmlformats.org/officeDocument/2006/relationships/tags" Target="../tags/tag983.xml"/><Relationship Id="rId37" Type="http://schemas.openxmlformats.org/officeDocument/2006/relationships/tags" Target="../tags/tag701.xml"/><Relationship Id="rId58" Type="http://schemas.openxmlformats.org/officeDocument/2006/relationships/tags" Target="../tags/tag722.xml"/><Relationship Id="rId79" Type="http://schemas.openxmlformats.org/officeDocument/2006/relationships/tags" Target="../tags/tag743.xml"/><Relationship Id="rId102" Type="http://schemas.openxmlformats.org/officeDocument/2006/relationships/tags" Target="../tags/tag766.xml"/><Relationship Id="rId123" Type="http://schemas.openxmlformats.org/officeDocument/2006/relationships/tags" Target="../tags/tag787.xml"/><Relationship Id="rId144" Type="http://schemas.openxmlformats.org/officeDocument/2006/relationships/tags" Target="../tags/tag808.xml"/><Relationship Id="rId330" Type="http://schemas.openxmlformats.org/officeDocument/2006/relationships/tags" Target="../tags/tag994.xml"/><Relationship Id="rId90" Type="http://schemas.openxmlformats.org/officeDocument/2006/relationships/tags" Target="../tags/tag754.xml"/><Relationship Id="rId165" Type="http://schemas.openxmlformats.org/officeDocument/2006/relationships/tags" Target="../tags/tag829.xml"/><Relationship Id="rId186" Type="http://schemas.openxmlformats.org/officeDocument/2006/relationships/tags" Target="../tags/tag850.xml"/><Relationship Id="rId211" Type="http://schemas.openxmlformats.org/officeDocument/2006/relationships/tags" Target="../tags/tag875.xml"/><Relationship Id="rId232" Type="http://schemas.openxmlformats.org/officeDocument/2006/relationships/tags" Target="../tags/tag896.xml"/><Relationship Id="rId253" Type="http://schemas.openxmlformats.org/officeDocument/2006/relationships/tags" Target="../tags/tag917.xml"/><Relationship Id="rId274" Type="http://schemas.openxmlformats.org/officeDocument/2006/relationships/tags" Target="../tags/tag938.xml"/><Relationship Id="rId295" Type="http://schemas.openxmlformats.org/officeDocument/2006/relationships/tags" Target="../tags/tag959.xml"/><Relationship Id="rId309" Type="http://schemas.openxmlformats.org/officeDocument/2006/relationships/tags" Target="../tags/tag973.xml"/><Relationship Id="rId27" Type="http://schemas.openxmlformats.org/officeDocument/2006/relationships/tags" Target="../tags/tag691.xml"/><Relationship Id="rId48" Type="http://schemas.openxmlformats.org/officeDocument/2006/relationships/tags" Target="../tags/tag712.xml"/><Relationship Id="rId69" Type="http://schemas.openxmlformats.org/officeDocument/2006/relationships/tags" Target="../tags/tag733.xml"/><Relationship Id="rId113" Type="http://schemas.openxmlformats.org/officeDocument/2006/relationships/tags" Target="../tags/tag777.xml"/><Relationship Id="rId134" Type="http://schemas.openxmlformats.org/officeDocument/2006/relationships/tags" Target="../tags/tag798.xml"/><Relationship Id="rId320" Type="http://schemas.openxmlformats.org/officeDocument/2006/relationships/tags" Target="../tags/tag984.xml"/><Relationship Id="rId80" Type="http://schemas.openxmlformats.org/officeDocument/2006/relationships/tags" Target="../tags/tag744.xml"/><Relationship Id="rId155" Type="http://schemas.openxmlformats.org/officeDocument/2006/relationships/tags" Target="../tags/tag819.xml"/><Relationship Id="rId176" Type="http://schemas.openxmlformats.org/officeDocument/2006/relationships/tags" Target="../tags/tag840.xml"/><Relationship Id="rId197" Type="http://schemas.openxmlformats.org/officeDocument/2006/relationships/tags" Target="../tags/tag861.xml"/><Relationship Id="rId341" Type="http://schemas.openxmlformats.org/officeDocument/2006/relationships/tags" Target="../tags/tag1005.xml"/><Relationship Id="rId201" Type="http://schemas.openxmlformats.org/officeDocument/2006/relationships/tags" Target="../tags/tag865.xml"/><Relationship Id="rId222" Type="http://schemas.openxmlformats.org/officeDocument/2006/relationships/tags" Target="../tags/tag886.xml"/><Relationship Id="rId243" Type="http://schemas.openxmlformats.org/officeDocument/2006/relationships/tags" Target="../tags/tag907.xml"/><Relationship Id="rId264" Type="http://schemas.openxmlformats.org/officeDocument/2006/relationships/tags" Target="../tags/tag928.xml"/><Relationship Id="rId285" Type="http://schemas.openxmlformats.org/officeDocument/2006/relationships/tags" Target="../tags/tag949.xml"/><Relationship Id="rId17" Type="http://schemas.openxmlformats.org/officeDocument/2006/relationships/tags" Target="../tags/tag681.xml"/><Relationship Id="rId38" Type="http://schemas.openxmlformats.org/officeDocument/2006/relationships/tags" Target="../tags/tag702.xml"/><Relationship Id="rId59" Type="http://schemas.openxmlformats.org/officeDocument/2006/relationships/tags" Target="../tags/tag723.xml"/><Relationship Id="rId103" Type="http://schemas.openxmlformats.org/officeDocument/2006/relationships/tags" Target="../tags/tag767.xml"/><Relationship Id="rId124" Type="http://schemas.openxmlformats.org/officeDocument/2006/relationships/tags" Target="../tags/tag788.xml"/><Relationship Id="rId310" Type="http://schemas.openxmlformats.org/officeDocument/2006/relationships/tags" Target="../tags/tag974.xml"/><Relationship Id="rId70" Type="http://schemas.openxmlformats.org/officeDocument/2006/relationships/tags" Target="../tags/tag734.xml"/><Relationship Id="rId91" Type="http://schemas.openxmlformats.org/officeDocument/2006/relationships/tags" Target="../tags/tag755.xml"/><Relationship Id="rId145" Type="http://schemas.openxmlformats.org/officeDocument/2006/relationships/tags" Target="../tags/tag809.xml"/><Relationship Id="rId166" Type="http://schemas.openxmlformats.org/officeDocument/2006/relationships/tags" Target="../tags/tag830.xml"/><Relationship Id="rId187" Type="http://schemas.openxmlformats.org/officeDocument/2006/relationships/tags" Target="../tags/tag851.xml"/><Relationship Id="rId331" Type="http://schemas.openxmlformats.org/officeDocument/2006/relationships/tags" Target="../tags/tag995.xml"/><Relationship Id="rId1" Type="http://schemas.openxmlformats.org/officeDocument/2006/relationships/tags" Target="../tags/tag665.xml"/><Relationship Id="rId212" Type="http://schemas.openxmlformats.org/officeDocument/2006/relationships/tags" Target="../tags/tag876.xml"/><Relationship Id="rId233" Type="http://schemas.openxmlformats.org/officeDocument/2006/relationships/tags" Target="../tags/tag897.xml"/><Relationship Id="rId254" Type="http://schemas.openxmlformats.org/officeDocument/2006/relationships/tags" Target="../tags/tag918.xml"/><Relationship Id="rId28" Type="http://schemas.openxmlformats.org/officeDocument/2006/relationships/tags" Target="../tags/tag692.xml"/><Relationship Id="rId49" Type="http://schemas.openxmlformats.org/officeDocument/2006/relationships/tags" Target="../tags/tag713.xml"/><Relationship Id="rId114" Type="http://schemas.openxmlformats.org/officeDocument/2006/relationships/tags" Target="../tags/tag778.xml"/><Relationship Id="rId275" Type="http://schemas.openxmlformats.org/officeDocument/2006/relationships/tags" Target="../tags/tag939.xml"/><Relationship Id="rId296" Type="http://schemas.openxmlformats.org/officeDocument/2006/relationships/tags" Target="../tags/tag960.xml"/><Relationship Id="rId300" Type="http://schemas.openxmlformats.org/officeDocument/2006/relationships/tags" Target="../tags/tag964.xml"/><Relationship Id="rId60" Type="http://schemas.openxmlformats.org/officeDocument/2006/relationships/tags" Target="../tags/tag724.xml"/><Relationship Id="rId81" Type="http://schemas.openxmlformats.org/officeDocument/2006/relationships/tags" Target="../tags/tag745.xml"/><Relationship Id="rId135" Type="http://schemas.openxmlformats.org/officeDocument/2006/relationships/tags" Target="../tags/tag799.xml"/><Relationship Id="rId156" Type="http://schemas.openxmlformats.org/officeDocument/2006/relationships/tags" Target="../tags/tag820.xml"/><Relationship Id="rId177" Type="http://schemas.openxmlformats.org/officeDocument/2006/relationships/tags" Target="../tags/tag841.xml"/><Relationship Id="rId198" Type="http://schemas.openxmlformats.org/officeDocument/2006/relationships/tags" Target="../tags/tag862.xml"/><Relationship Id="rId321" Type="http://schemas.openxmlformats.org/officeDocument/2006/relationships/tags" Target="../tags/tag985.xml"/><Relationship Id="rId342" Type="http://schemas.openxmlformats.org/officeDocument/2006/relationships/tags" Target="../tags/tag1006.xml"/><Relationship Id="rId202" Type="http://schemas.openxmlformats.org/officeDocument/2006/relationships/tags" Target="../tags/tag866.xml"/><Relationship Id="rId223" Type="http://schemas.openxmlformats.org/officeDocument/2006/relationships/tags" Target="../tags/tag887.xml"/><Relationship Id="rId244" Type="http://schemas.openxmlformats.org/officeDocument/2006/relationships/tags" Target="../tags/tag908.xml"/><Relationship Id="rId18" Type="http://schemas.openxmlformats.org/officeDocument/2006/relationships/tags" Target="../tags/tag682.xml"/><Relationship Id="rId39" Type="http://schemas.openxmlformats.org/officeDocument/2006/relationships/tags" Target="../tags/tag703.xml"/><Relationship Id="rId265" Type="http://schemas.openxmlformats.org/officeDocument/2006/relationships/tags" Target="../tags/tag929.xml"/><Relationship Id="rId286" Type="http://schemas.openxmlformats.org/officeDocument/2006/relationships/tags" Target="../tags/tag950.xml"/><Relationship Id="rId50" Type="http://schemas.openxmlformats.org/officeDocument/2006/relationships/tags" Target="../tags/tag714.xml"/><Relationship Id="rId104" Type="http://schemas.openxmlformats.org/officeDocument/2006/relationships/tags" Target="../tags/tag768.xml"/><Relationship Id="rId125" Type="http://schemas.openxmlformats.org/officeDocument/2006/relationships/tags" Target="../tags/tag789.xml"/><Relationship Id="rId146" Type="http://schemas.openxmlformats.org/officeDocument/2006/relationships/tags" Target="../tags/tag810.xml"/><Relationship Id="rId167" Type="http://schemas.openxmlformats.org/officeDocument/2006/relationships/tags" Target="../tags/tag831.xml"/><Relationship Id="rId188" Type="http://schemas.openxmlformats.org/officeDocument/2006/relationships/tags" Target="../tags/tag852.xml"/><Relationship Id="rId311" Type="http://schemas.openxmlformats.org/officeDocument/2006/relationships/tags" Target="../tags/tag975.xml"/><Relationship Id="rId332" Type="http://schemas.openxmlformats.org/officeDocument/2006/relationships/tags" Target="../tags/tag996.xml"/><Relationship Id="rId71" Type="http://schemas.openxmlformats.org/officeDocument/2006/relationships/tags" Target="../tags/tag735.xml"/><Relationship Id="rId92" Type="http://schemas.openxmlformats.org/officeDocument/2006/relationships/tags" Target="../tags/tag756.xml"/><Relationship Id="rId213" Type="http://schemas.openxmlformats.org/officeDocument/2006/relationships/tags" Target="../tags/tag877.xml"/><Relationship Id="rId234" Type="http://schemas.openxmlformats.org/officeDocument/2006/relationships/tags" Target="../tags/tag898.xml"/><Relationship Id="rId2" Type="http://schemas.openxmlformats.org/officeDocument/2006/relationships/tags" Target="../tags/tag666.xml"/><Relationship Id="rId29" Type="http://schemas.openxmlformats.org/officeDocument/2006/relationships/tags" Target="../tags/tag693.xml"/><Relationship Id="rId255" Type="http://schemas.openxmlformats.org/officeDocument/2006/relationships/tags" Target="../tags/tag919.xml"/><Relationship Id="rId276" Type="http://schemas.openxmlformats.org/officeDocument/2006/relationships/tags" Target="../tags/tag940.xml"/><Relationship Id="rId297" Type="http://schemas.openxmlformats.org/officeDocument/2006/relationships/tags" Target="../tags/tag961.xml"/><Relationship Id="rId40" Type="http://schemas.openxmlformats.org/officeDocument/2006/relationships/tags" Target="../tags/tag704.xml"/><Relationship Id="rId115" Type="http://schemas.openxmlformats.org/officeDocument/2006/relationships/tags" Target="../tags/tag779.xml"/><Relationship Id="rId136" Type="http://schemas.openxmlformats.org/officeDocument/2006/relationships/tags" Target="../tags/tag800.xml"/><Relationship Id="rId157" Type="http://schemas.openxmlformats.org/officeDocument/2006/relationships/tags" Target="../tags/tag821.xml"/><Relationship Id="rId178" Type="http://schemas.openxmlformats.org/officeDocument/2006/relationships/tags" Target="../tags/tag842.xml"/><Relationship Id="rId301" Type="http://schemas.openxmlformats.org/officeDocument/2006/relationships/tags" Target="../tags/tag965.xml"/><Relationship Id="rId322" Type="http://schemas.openxmlformats.org/officeDocument/2006/relationships/tags" Target="../tags/tag986.xml"/><Relationship Id="rId343" Type="http://schemas.openxmlformats.org/officeDocument/2006/relationships/slideLayout" Target="../slideLayouts/slideLayout17.xml"/><Relationship Id="rId61" Type="http://schemas.openxmlformats.org/officeDocument/2006/relationships/tags" Target="../tags/tag725.xml"/><Relationship Id="rId82" Type="http://schemas.openxmlformats.org/officeDocument/2006/relationships/tags" Target="../tags/tag746.xml"/><Relationship Id="rId199" Type="http://schemas.openxmlformats.org/officeDocument/2006/relationships/tags" Target="../tags/tag863.xml"/><Relationship Id="rId203" Type="http://schemas.openxmlformats.org/officeDocument/2006/relationships/tags" Target="../tags/tag867.xml"/><Relationship Id="rId19" Type="http://schemas.openxmlformats.org/officeDocument/2006/relationships/tags" Target="../tags/tag683.xml"/><Relationship Id="rId224" Type="http://schemas.openxmlformats.org/officeDocument/2006/relationships/tags" Target="../tags/tag888.xml"/><Relationship Id="rId245" Type="http://schemas.openxmlformats.org/officeDocument/2006/relationships/tags" Target="../tags/tag909.xml"/><Relationship Id="rId266" Type="http://schemas.openxmlformats.org/officeDocument/2006/relationships/tags" Target="../tags/tag930.xml"/><Relationship Id="rId287" Type="http://schemas.openxmlformats.org/officeDocument/2006/relationships/tags" Target="../tags/tag951.xml"/><Relationship Id="rId30" Type="http://schemas.openxmlformats.org/officeDocument/2006/relationships/tags" Target="../tags/tag694.xml"/><Relationship Id="rId105" Type="http://schemas.openxmlformats.org/officeDocument/2006/relationships/tags" Target="../tags/tag769.xml"/><Relationship Id="rId126" Type="http://schemas.openxmlformats.org/officeDocument/2006/relationships/tags" Target="../tags/tag790.xml"/><Relationship Id="rId147" Type="http://schemas.openxmlformats.org/officeDocument/2006/relationships/tags" Target="../tags/tag811.xml"/><Relationship Id="rId168" Type="http://schemas.openxmlformats.org/officeDocument/2006/relationships/tags" Target="../tags/tag832.xml"/><Relationship Id="rId312" Type="http://schemas.openxmlformats.org/officeDocument/2006/relationships/tags" Target="../tags/tag976.xml"/><Relationship Id="rId333" Type="http://schemas.openxmlformats.org/officeDocument/2006/relationships/tags" Target="../tags/tag997.xml"/><Relationship Id="rId51" Type="http://schemas.openxmlformats.org/officeDocument/2006/relationships/tags" Target="../tags/tag715.xml"/><Relationship Id="rId72" Type="http://schemas.openxmlformats.org/officeDocument/2006/relationships/tags" Target="../tags/tag736.xml"/><Relationship Id="rId93" Type="http://schemas.openxmlformats.org/officeDocument/2006/relationships/tags" Target="../tags/tag757.xml"/><Relationship Id="rId189" Type="http://schemas.openxmlformats.org/officeDocument/2006/relationships/tags" Target="../tags/tag853.xml"/><Relationship Id="rId3" Type="http://schemas.openxmlformats.org/officeDocument/2006/relationships/tags" Target="../tags/tag667.xml"/><Relationship Id="rId214" Type="http://schemas.openxmlformats.org/officeDocument/2006/relationships/tags" Target="../tags/tag878.xml"/><Relationship Id="rId235" Type="http://schemas.openxmlformats.org/officeDocument/2006/relationships/tags" Target="../tags/tag899.xml"/><Relationship Id="rId256" Type="http://schemas.openxmlformats.org/officeDocument/2006/relationships/tags" Target="../tags/tag920.xml"/><Relationship Id="rId277" Type="http://schemas.openxmlformats.org/officeDocument/2006/relationships/tags" Target="../tags/tag941.xml"/><Relationship Id="rId298" Type="http://schemas.openxmlformats.org/officeDocument/2006/relationships/tags" Target="../tags/tag962.xml"/><Relationship Id="rId116" Type="http://schemas.openxmlformats.org/officeDocument/2006/relationships/tags" Target="../tags/tag780.xml"/><Relationship Id="rId137" Type="http://schemas.openxmlformats.org/officeDocument/2006/relationships/tags" Target="../tags/tag801.xml"/><Relationship Id="rId158" Type="http://schemas.openxmlformats.org/officeDocument/2006/relationships/tags" Target="../tags/tag822.xml"/><Relationship Id="rId302" Type="http://schemas.openxmlformats.org/officeDocument/2006/relationships/tags" Target="../tags/tag966.xml"/><Relationship Id="rId323" Type="http://schemas.openxmlformats.org/officeDocument/2006/relationships/tags" Target="../tags/tag987.xml"/><Relationship Id="rId20" Type="http://schemas.openxmlformats.org/officeDocument/2006/relationships/tags" Target="../tags/tag684.xml"/><Relationship Id="rId41" Type="http://schemas.openxmlformats.org/officeDocument/2006/relationships/tags" Target="../tags/tag705.xml"/><Relationship Id="rId62" Type="http://schemas.openxmlformats.org/officeDocument/2006/relationships/tags" Target="../tags/tag726.xml"/><Relationship Id="rId83" Type="http://schemas.openxmlformats.org/officeDocument/2006/relationships/tags" Target="../tags/tag747.xml"/><Relationship Id="rId179" Type="http://schemas.openxmlformats.org/officeDocument/2006/relationships/tags" Target="../tags/tag843.xml"/><Relationship Id="rId190" Type="http://schemas.openxmlformats.org/officeDocument/2006/relationships/tags" Target="../tags/tag854.xml"/><Relationship Id="rId204" Type="http://schemas.openxmlformats.org/officeDocument/2006/relationships/tags" Target="../tags/tag868.xml"/><Relationship Id="rId225" Type="http://schemas.openxmlformats.org/officeDocument/2006/relationships/tags" Target="../tags/tag889.xml"/><Relationship Id="rId246" Type="http://schemas.openxmlformats.org/officeDocument/2006/relationships/tags" Target="../tags/tag910.xml"/><Relationship Id="rId267" Type="http://schemas.openxmlformats.org/officeDocument/2006/relationships/tags" Target="../tags/tag931.xml"/><Relationship Id="rId288" Type="http://schemas.openxmlformats.org/officeDocument/2006/relationships/tags" Target="../tags/tag952.xml"/><Relationship Id="rId106" Type="http://schemas.openxmlformats.org/officeDocument/2006/relationships/tags" Target="../tags/tag770.xml"/><Relationship Id="rId127" Type="http://schemas.openxmlformats.org/officeDocument/2006/relationships/tags" Target="../tags/tag791.xml"/><Relationship Id="rId313" Type="http://schemas.openxmlformats.org/officeDocument/2006/relationships/tags" Target="../tags/tag977.xml"/><Relationship Id="rId10" Type="http://schemas.openxmlformats.org/officeDocument/2006/relationships/tags" Target="../tags/tag674.xml"/><Relationship Id="rId31" Type="http://schemas.openxmlformats.org/officeDocument/2006/relationships/tags" Target="../tags/tag695.xml"/><Relationship Id="rId52" Type="http://schemas.openxmlformats.org/officeDocument/2006/relationships/tags" Target="../tags/tag716.xml"/><Relationship Id="rId73" Type="http://schemas.openxmlformats.org/officeDocument/2006/relationships/tags" Target="../tags/tag737.xml"/><Relationship Id="rId94" Type="http://schemas.openxmlformats.org/officeDocument/2006/relationships/tags" Target="../tags/tag758.xml"/><Relationship Id="rId148" Type="http://schemas.openxmlformats.org/officeDocument/2006/relationships/tags" Target="../tags/tag812.xml"/><Relationship Id="rId169" Type="http://schemas.openxmlformats.org/officeDocument/2006/relationships/tags" Target="../tags/tag833.xml"/><Relationship Id="rId334" Type="http://schemas.openxmlformats.org/officeDocument/2006/relationships/tags" Target="../tags/tag998.xml"/><Relationship Id="rId4" Type="http://schemas.openxmlformats.org/officeDocument/2006/relationships/tags" Target="../tags/tag668.xml"/><Relationship Id="rId180" Type="http://schemas.openxmlformats.org/officeDocument/2006/relationships/tags" Target="../tags/tag844.xml"/><Relationship Id="rId215" Type="http://schemas.openxmlformats.org/officeDocument/2006/relationships/tags" Target="../tags/tag879.xml"/><Relationship Id="rId236" Type="http://schemas.openxmlformats.org/officeDocument/2006/relationships/tags" Target="../tags/tag900.xml"/><Relationship Id="rId257" Type="http://schemas.openxmlformats.org/officeDocument/2006/relationships/tags" Target="../tags/tag921.xml"/><Relationship Id="rId278" Type="http://schemas.openxmlformats.org/officeDocument/2006/relationships/tags" Target="../tags/tag942.xml"/><Relationship Id="rId303" Type="http://schemas.openxmlformats.org/officeDocument/2006/relationships/tags" Target="../tags/tag967.xml"/><Relationship Id="rId42" Type="http://schemas.openxmlformats.org/officeDocument/2006/relationships/tags" Target="../tags/tag706.xml"/><Relationship Id="rId84" Type="http://schemas.openxmlformats.org/officeDocument/2006/relationships/tags" Target="../tags/tag748.xml"/><Relationship Id="rId138" Type="http://schemas.openxmlformats.org/officeDocument/2006/relationships/tags" Target="../tags/tag802.xml"/><Relationship Id="rId191" Type="http://schemas.openxmlformats.org/officeDocument/2006/relationships/tags" Target="../tags/tag855.xml"/><Relationship Id="rId205" Type="http://schemas.openxmlformats.org/officeDocument/2006/relationships/tags" Target="../tags/tag869.xml"/><Relationship Id="rId247" Type="http://schemas.openxmlformats.org/officeDocument/2006/relationships/tags" Target="../tags/tag911.xml"/><Relationship Id="rId107" Type="http://schemas.openxmlformats.org/officeDocument/2006/relationships/tags" Target="../tags/tag771.xml"/><Relationship Id="rId289" Type="http://schemas.openxmlformats.org/officeDocument/2006/relationships/tags" Target="../tags/tag953.xml"/><Relationship Id="rId11" Type="http://schemas.openxmlformats.org/officeDocument/2006/relationships/tags" Target="../tags/tag675.xml"/><Relationship Id="rId53" Type="http://schemas.openxmlformats.org/officeDocument/2006/relationships/tags" Target="../tags/tag717.xml"/><Relationship Id="rId149" Type="http://schemas.openxmlformats.org/officeDocument/2006/relationships/tags" Target="../tags/tag813.xml"/><Relationship Id="rId314" Type="http://schemas.openxmlformats.org/officeDocument/2006/relationships/tags" Target="../tags/tag978.xml"/><Relationship Id="rId95" Type="http://schemas.openxmlformats.org/officeDocument/2006/relationships/tags" Target="../tags/tag759.xml"/><Relationship Id="rId160" Type="http://schemas.openxmlformats.org/officeDocument/2006/relationships/tags" Target="../tags/tag824.xml"/><Relationship Id="rId216" Type="http://schemas.openxmlformats.org/officeDocument/2006/relationships/tags" Target="../tags/tag880.xml"/><Relationship Id="rId258" Type="http://schemas.openxmlformats.org/officeDocument/2006/relationships/tags" Target="../tags/tag922.xml"/><Relationship Id="rId22" Type="http://schemas.openxmlformats.org/officeDocument/2006/relationships/tags" Target="../tags/tag686.xml"/><Relationship Id="rId64" Type="http://schemas.openxmlformats.org/officeDocument/2006/relationships/tags" Target="../tags/tag728.xml"/><Relationship Id="rId118" Type="http://schemas.openxmlformats.org/officeDocument/2006/relationships/tags" Target="../tags/tag782.xml"/><Relationship Id="rId325" Type="http://schemas.openxmlformats.org/officeDocument/2006/relationships/tags" Target="../tags/tag989.xml"/><Relationship Id="rId171" Type="http://schemas.openxmlformats.org/officeDocument/2006/relationships/tags" Target="../tags/tag835.xml"/><Relationship Id="rId227" Type="http://schemas.openxmlformats.org/officeDocument/2006/relationships/tags" Target="../tags/tag891.xml"/><Relationship Id="rId269" Type="http://schemas.openxmlformats.org/officeDocument/2006/relationships/tags" Target="../tags/tag933.xml"/><Relationship Id="rId33" Type="http://schemas.openxmlformats.org/officeDocument/2006/relationships/tags" Target="../tags/tag697.xml"/><Relationship Id="rId129" Type="http://schemas.openxmlformats.org/officeDocument/2006/relationships/tags" Target="../tags/tag793.xml"/><Relationship Id="rId280" Type="http://schemas.openxmlformats.org/officeDocument/2006/relationships/tags" Target="../tags/tag944.xml"/><Relationship Id="rId336" Type="http://schemas.openxmlformats.org/officeDocument/2006/relationships/tags" Target="../tags/tag1000.xml"/><Relationship Id="rId75" Type="http://schemas.openxmlformats.org/officeDocument/2006/relationships/tags" Target="../tags/tag739.xml"/><Relationship Id="rId140" Type="http://schemas.openxmlformats.org/officeDocument/2006/relationships/tags" Target="../tags/tag804.xml"/><Relationship Id="rId182" Type="http://schemas.openxmlformats.org/officeDocument/2006/relationships/tags" Target="../tags/tag846.xml"/><Relationship Id="rId6" Type="http://schemas.openxmlformats.org/officeDocument/2006/relationships/tags" Target="../tags/tag670.xml"/><Relationship Id="rId238" Type="http://schemas.openxmlformats.org/officeDocument/2006/relationships/tags" Target="../tags/tag902.xml"/><Relationship Id="rId291" Type="http://schemas.openxmlformats.org/officeDocument/2006/relationships/tags" Target="../tags/tag955.xml"/><Relationship Id="rId305" Type="http://schemas.openxmlformats.org/officeDocument/2006/relationships/tags" Target="../tags/tag969.xml"/><Relationship Id="rId44" Type="http://schemas.openxmlformats.org/officeDocument/2006/relationships/tags" Target="../tags/tag708.xml"/><Relationship Id="rId86" Type="http://schemas.openxmlformats.org/officeDocument/2006/relationships/tags" Target="../tags/tag750.xml"/><Relationship Id="rId151" Type="http://schemas.openxmlformats.org/officeDocument/2006/relationships/tags" Target="../tags/tag815.xml"/><Relationship Id="rId193" Type="http://schemas.openxmlformats.org/officeDocument/2006/relationships/tags" Target="../tags/tag857.xml"/><Relationship Id="rId207" Type="http://schemas.openxmlformats.org/officeDocument/2006/relationships/tags" Target="../tags/tag871.xml"/><Relationship Id="rId249" Type="http://schemas.openxmlformats.org/officeDocument/2006/relationships/tags" Target="../tags/tag913.xml"/><Relationship Id="rId13" Type="http://schemas.openxmlformats.org/officeDocument/2006/relationships/tags" Target="../tags/tag677.xml"/><Relationship Id="rId109" Type="http://schemas.openxmlformats.org/officeDocument/2006/relationships/tags" Target="../tags/tag773.xml"/><Relationship Id="rId260" Type="http://schemas.openxmlformats.org/officeDocument/2006/relationships/tags" Target="../tags/tag924.xml"/><Relationship Id="rId316" Type="http://schemas.openxmlformats.org/officeDocument/2006/relationships/tags" Target="../tags/tag980.xml"/><Relationship Id="rId55" Type="http://schemas.openxmlformats.org/officeDocument/2006/relationships/tags" Target="../tags/tag719.xml"/><Relationship Id="rId97" Type="http://schemas.openxmlformats.org/officeDocument/2006/relationships/tags" Target="../tags/tag761.xml"/><Relationship Id="rId120" Type="http://schemas.openxmlformats.org/officeDocument/2006/relationships/tags" Target="../tags/tag784.xml"/><Relationship Id="rId162" Type="http://schemas.openxmlformats.org/officeDocument/2006/relationships/tags" Target="../tags/tag826.xml"/><Relationship Id="rId218" Type="http://schemas.openxmlformats.org/officeDocument/2006/relationships/tags" Target="../tags/tag882.xml"/><Relationship Id="rId271" Type="http://schemas.openxmlformats.org/officeDocument/2006/relationships/tags" Target="../tags/tag935.xml"/><Relationship Id="rId24" Type="http://schemas.openxmlformats.org/officeDocument/2006/relationships/tags" Target="../tags/tag688.xml"/><Relationship Id="rId66" Type="http://schemas.openxmlformats.org/officeDocument/2006/relationships/tags" Target="../tags/tag730.xml"/><Relationship Id="rId131" Type="http://schemas.openxmlformats.org/officeDocument/2006/relationships/tags" Target="../tags/tag795.xml"/><Relationship Id="rId327" Type="http://schemas.openxmlformats.org/officeDocument/2006/relationships/tags" Target="../tags/tag991.xml"/><Relationship Id="rId173" Type="http://schemas.openxmlformats.org/officeDocument/2006/relationships/tags" Target="../tags/tag837.xml"/><Relationship Id="rId229" Type="http://schemas.openxmlformats.org/officeDocument/2006/relationships/tags" Target="../tags/tag89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tags" Target="../tags/tag124.xml"/><Relationship Id="rId21" Type="http://schemas.openxmlformats.org/officeDocument/2006/relationships/tags" Target="../tags/tag28.xml"/><Relationship Id="rId42" Type="http://schemas.openxmlformats.org/officeDocument/2006/relationships/tags" Target="../tags/tag49.xml"/><Relationship Id="rId63" Type="http://schemas.openxmlformats.org/officeDocument/2006/relationships/tags" Target="../tags/tag70.xml"/><Relationship Id="rId84" Type="http://schemas.openxmlformats.org/officeDocument/2006/relationships/tags" Target="../tags/tag91.xml"/><Relationship Id="rId138" Type="http://schemas.openxmlformats.org/officeDocument/2006/relationships/tags" Target="../tags/tag145.xml"/><Relationship Id="rId159" Type="http://schemas.openxmlformats.org/officeDocument/2006/relationships/tags" Target="../tags/tag166.xml"/><Relationship Id="rId170" Type="http://schemas.openxmlformats.org/officeDocument/2006/relationships/tags" Target="../tags/tag177.xml"/><Relationship Id="rId191" Type="http://schemas.openxmlformats.org/officeDocument/2006/relationships/tags" Target="../tags/tag198.xml"/><Relationship Id="rId205" Type="http://schemas.openxmlformats.org/officeDocument/2006/relationships/tags" Target="../tags/tag212.xml"/><Relationship Id="rId226" Type="http://schemas.openxmlformats.org/officeDocument/2006/relationships/tags" Target="../tags/tag233.xml"/><Relationship Id="rId107" Type="http://schemas.openxmlformats.org/officeDocument/2006/relationships/tags" Target="../tags/tag114.xml"/><Relationship Id="rId11" Type="http://schemas.openxmlformats.org/officeDocument/2006/relationships/tags" Target="../tags/tag18.xml"/><Relationship Id="rId32" Type="http://schemas.openxmlformats.org/officeDocument/2006/relationships/tags" Target="../tags/tag39.xml"/><Relationship Id="rId53" Type="http://schemas.openxmlformats.org/officeDocument/2006/relationships/tags" Target="../tags/tag60.xml"/><Relationship Id="rId74" Type="http://schemas.openxmlformats.org/officeDocument/2006/relationships/tags" Target="../tags/tag81.xml"/><Relationship Id="rId128" Type="http://schemas.openxmlformats.org/officeDocument/2006/relationships/tags" Target="../tags/tag135.xml"/><Relationship Id="rId149" Type="http://schemas.openxmlformats.org/officeDocument/2006/relationships/tags" Target="../tags/tag156.xml"/><Relationship Id="rId5" Type="http://schemas.openxmlformats.org/officeDocument/2006/relationships/tags" Target="../tags/tag12.xml"/><Relationship Id="rId95" Type="http://schemas.openxmlformats.org/officeDocument/2006/relationships/tags" Target="../tags/tag102.xml"/><Relationship Id="rId160" Type="http://schemas.openxmlformats.org/officeDocument/2006/relationships/tags" Target="../tags/tag167.xml"/><Relationship Id="rId181" Type="http://schemas.openxmlformats.org/officeDocument/2006/relationships/tags" Target="../tags/tag188.xml"/><Relationship Id="rId216" Type="http://schemas.openxmlformats.org/officeDocument/2006/relationships/tags" Target="../tags/tag223.xml"/><Relationship Id="rId237" Type="http://schemas.openxmlformats.org/officeDocument/2006/relationships/slideLayout" Target="../slideLayouts/slideLayout2.xml"/><Relationship Id="rId22" Type="http://schemas.openxmlformats.org/officeDocument/2006/relationships/tags" Target="../tags/tag29.xml"/><Relationship Id="rId43" Type="http://schemas.openxmlformats.org/officeDocument/2006/relationships/tags" Target="../tags/tag50.xml"/><Relationship Id="rId64" Type="http://schemas.openxmlformats.org/officeDocument/2006/relationships/tags" Target="../tags/tag71.xml"/><Relationship Id="rId118" Type="http://schemas.openxmlformats.org/officeDocument/2006/relationships/tags" Target="../tags/tag125.xml"/><Relationship Id="rId139" Type="http://schemas.openxmlformats.org/officeDocument/2006/relationships/tags" Target="../tags/tag146.xml"/><Relationship Id="rId85" Type="http://schemas.openxmlformats.org/officeDocument/2006/relationships/tags" Target="../tags/tag92.xml"/><Relationship Id="rId150" Type="http://schemas.openxmlformats.org/officeDocument/2006/relationships/tags" Target="../tags/tag157.xml"/><Relationship Id="rId171" Type="http://schemas.openxmlformats.org/officeDocument/2006/relationships/tags" Target="../tags/tag178.xml"/><Relationship Id="rId192" Type="http://schemas.openxmlformats.org/officeDocument/2006/relationships/tags" Target="../tags/tag199.xml"/><Relationship Id="rId206" Type="http://schemas.openxmlformats.org/officeDocument/2006/relationships/tags" Target="../tags/tag213.xml"/><Relationship Id="rId227" Type="http://schemas.openxmlformats.org/officeDocument/2006/relationships/tags" Target="../tags/tag234.xml"/><Relationship Id="rId12" Type="http://schemas.openxmlformats.org/officeDocument/2006/relationships/tags" Target="../tags/tag19.xml"/><Relationship Id="rId33" Type="http://schemas.openxmlformats.org/officeDocument/2006/relationships/tags" Target="../tags/tag40.xml"/><Relationship Id="rId108" Type="http://schemas.openxmlformats.org/officeDocument/2006/relationships/tags" Target="../tags/tag115.xml"/><Relationship Id="rId129" Type="http://schemas.openxmlformats.org/officeDocument/2006/relationships/tags" Target="../tags/tag136.xml"/><Relationship Id="rId54" Type="http://schemas.openxmlformats.org/officeDocument/2006/relationships/tags" Target="../tags/tag61.xml"/><Relationship Id="rId75" Type="http://schemas.openxmlformats.org/officeDocument/2006/relationships/tags" Target="../tags/tag82.xml"/><Relationship Id="rId96" Type="http://schemas.openxmlformats.org/officeDocument/2006/relationships/tags" Target="../tags/tag103.xml"/><Relationship Id="rId140" Type="http://schemas.openxmlformats.org/officeDocument/2006/relationships/tags" Target="../tags/tag147.xml"/><Relationship Id="rId161" Type="http://schemas.openxmlformats.org/officeDocument/2006/relationships/tags" Target="../tags/tag168.xml"/><Relationship Id="rId182" Type="http://schemas.openxmlformats.org/officeDocument/2006/relationships/tags" Target="../tags/tag189.xml"/><Relationship Id="rId217" Type="http://schemas.openxmlformats.org/officeDocument/2006/relationships/tags" Target="../tags/tag224.xml"/><Relationship Id="rId6" Type="http://schemas.openxmlformats.org/officeDocument/2006/relationships/tags" Target="../tags/tag13.xml"/><Relationship Id="rId23" Type="http://schemas.openxmlformats.org/officeDocument/2006/relationships/tags" Target="../tags/tag30.xml"/><Relationship Id="rId119" Type="http://schemas.openxmlformats.org/officeDocument/2006/relationships/tags" Target="../tags/tag126.xml"/><Relationship Id="rId44" Type="http://schemas.openxmlformats.org/officeDocument/2006/relationships/tags" Target="../tags/tag51.xml"/><Relationship Id="rId65" Type="http://schemas.openxmlformats.org/officeDocument/2006/relationships/tags" Target="../tags/tag72.xml"/><Relationship Id="rId86" Type="http://schemas.openxmlformats.org/officeDocument/2006/relationships/tags" Target="../tags/tag93.xml"/><Relationship Id="rId130" Type="http://schemas.openxmlformats.org/officeDocument/2006/relationships/tags" Target="../tags/tag137.xml"/><Relationship Id="rId151" Type="http://schemas.openxmlformats.org/officeDocument/2006/relationships/tags" Target="../tags/tag158.xml"/><Relationship Id="rId172" Type="http://schemas.openxmlformats.org/officeDocument/2006/relationships/tags" Target="../tags/tag179.xml"/><Relationship Id="rId193" Type="http://schemas.openxmlformats.org/officeDocument/2006/relationships/tags" Target="../tags/tag200.xml"/><Relationship Id="rId207" Type="http://schemas.openxmlformats.org/officeDocument/2006/relationships/tags" Target="../tags/tag214.xml"/><Relationship Id="rId228" Type="http://schemas.openxmlformats.org/officeDocument/2006/relationships/tags" Target="../tags/tag235.xml"/><Relationship Id="rId13" Type="http://schemas.openxmlformats.org/officeDocument/2006/relationships/tags" Target="../tags/tag20.xml"/><Relationship Id="rId109" Type="http://schemas.openxmlformats.org/officeDocument/2006/relationships/tags" Target="../tags/tag116.xml"/><Relationship Id="rId34" Type="http://schemas.openxmlformats.org/officeDocument/2006/relationships/tags" Target="../tags/tag41.xml"/><Relationship Id="rId55" Type="http://schemas.openxmlformats.org/officeDocument/2006/relationships/tags" Target="../tags/tag62.xml"/><Relationship Id="rId76" Type="http://schemas.openxmlformats.org/officeDocument/2006/relationships/tags" Target="../tags/tag83.xml"/><Relationship Id="rId97" Type="http://schemas.openxmlformats.org/officeDocument/2006/relationships/tags" Target="../tags/tag104.xml"/><Relationship Id="rId120" Type="http://schemas.openxmlformats.org/officeDocument/2006/relationships/tags" Target="../tags/tag127.xml"/><Relationship Id="rId141" Type="http://schemas.openxmlformats.org/officeDocument/2006/relationships/tags" Target="../tags/tag148.xml"/><Relationship Id="rId7" Type="http://schemas.openxmlformats.org/officeDocument/2006/relationships/tags" Target="../tags/tag14.xml"/><Relationship Id="rId162" Type="http://schemas.openxmlformats.org/officeDocument/2006/relationships/tags" Target="../tags/tag169.xml"/><Relationship Id="rId183" Type="http://schemas.openxmlformats.org/officeDocument/2006/relationships/tags" Target="../tags/tag190.xml"/><Relationship Id="rId218" Type="http://schemas.openxmlformats.org/officeDocument/2006/relationships/tags" Target="../tags/tag225.xml"/><Relationship Id="rId24" Type="http://schemas.openxmlformats.org/officeDocument/2006/relationships/tags" Target="../tags/tag31.xml"/><Relationship Id="rId45" Type="http://schemas.openxmlformats.org/officeDocument/2006/relationships/tags" Target="../tags/tag52.xml"/><Relationship Id="rId66" Type="http://schemas.openxmlformats.org/officeDocument/2006/relationships/tags" Target="../tags/tag73.xml"/><Relationship Id="rId87" Type="http://schemas.openxmlformats.org/officeDocument/2006/relationships/tags" Target="../tags/tag94.xml"/><Relationship Id="rId110" Type="http://schemas.openxmlformats.org/officeDocument/2006/relationships/tags" Target="../tags/tag117.xml"/><Relationship Id="rId131" Type="http://schemas.openxmlformats.org/officeDocument/2006/relationships/tags" Target="../tags/tag138.xml"/><Relationship Id="rId152" Type="http://schemas.openxmlformats.org/officeDocument/2006/relationships/tags" Target="../tags/tag159.xml"/><Relationship Id="rId173" Type="http://schemas.openxmlformats.org/officeDocument/2006/relationships/tags" Target="../tags/tag180.xml"/><Relationship Id="rId194" Type="http://schemas.openxmlformats.org/officeDocument/2006/relationships/tags" Target="../tags/tag201.xml"/><Relationship Id="rId208" Type="http://schemas.openxmlformats.org/officeDocument/2006/relationships/tags" Target="../tags/tag215.xml"/><Relationship Id="rId229" Type="http://schemas.openxmlformats.org/officeDocument/2006/relationships/tags" Target="../tags/tag236.xml"/><Relationship Id="rId14" Type="http://schemas.openxmlformats.org/officeDocument/2006/relationships/tags" Target="../tags/tag21.xml"/><Relationship Id="rId35" Type="http://schemas.openxmlformats.org/officeDocument/2006/relationships/tags" Target="../tags/tag42.xml"/><Relationship Id="rId56" Type="http://schemas.openxmlformats.org/officeDocument/2006/relationships/tags" Target="../tags/tag63.xml"/><Relationship Id="rId77" Type="http://schemas.openxmlformats.org/officeDocument/2006/relationships/tags" Target="../tags/tag84.xml"/><Relationship Id="rId100" Type="http://schemas.openxmlformats.org/officeDocument/2006/relationships/tags" Target="../tags/tag107.xml"/><Relationship Id="rId8" Type="http://schemas.openxmlformats.org/officeDocument/2006/relationships/tags" Target="../tags/tag15.xml"/><Relationship Id="rId98" Type="http://schemas.openxmlformats.org/officeDocument/2006/relationships/tags" Target="../tags/tag105.xml"/><Relationship Id="rId121" Type="http://schemas.openxmlformats.org/officeDocument/2006/relationships/tags" Target="../tags/tag128.xml"/><Relationship Id="rId142" Type="http://schemas.openxmlformats.org/officeDocument/2006/relationships/tags" Target="../tags/tag149.xml"/><Relationship Id="rId163" Type="http://schemas.openxmlformats.org/officeDocument/2006/relationships/tags" Target="../tags/tag170.xml"/><Relationship Id="rId184" Type="http://schemas.openxmlformats.org/officeDocument/2006/relationships/tags" Target="../tags/tag191.xml"/><Relationship Id="rId219" Type="http://schemas.openxmlformats.org/officeDocument/2006/relationships/tags" Target="../tags/tag226.xml"/><Relationship Id="rId230" Type="http://schemas.openxmlformats.org/officeDocument/2006/relationships/tags" Target="../tags/tag237.xml"/><Relationship Id="rId25" Type="http://schemas.openxmlformats.org/officeDocument/2006/relationships/tags" Target="../tags/tag32.xml"/><Relationship Id="rId46" Type="http://schemas.openxmlformats.org/officeDocument/2006/relationships/tags" Target="../tags/tag53.xml"/><Relationship Id="rId67" Type="http://schemas.openxmlformats.org/officeDocument/2006/relationships/tags" Target="../tags/tag74.xml"/><Relationship Id="rId88" Type="http://schemas.openxmlformats.org/officeDocument/2006/relationships/tags" Target="../tags/tag95.xml"/><Relationship Id="rId111" Type="http://schemas.openxmlformats.org/officeDocument/2006/relationships/tags" Target="../tags/tag118.xml"/><Relationship Id="rId132" Type="http://schemas.openxmlformats.org/officeDocument/2006/relationships/tags" Target="../tags/tag139.xml"/><Relationship Id="rId153" Type="http://schemas.openxmlformats.org/officeDocument/2006/relationships/tags" Target="../tags/tag160.xml"/><Relationship Id="rId174" Type="http://schemas.openxmlformats.org/officeDocument/2006/relationships/tags" Target="../tags/tag181.xml"/><Relationship Id="rId195" Type="http://schemas.openxmlformats.org/officeDocument/2006/relationships/tags" Target="../tags/tag202.xml"/><Relationship Id="rId209" Type="http://schemas.openxmlformats.org/officeDocument/2006/relationships/tags" Target="../tags/tag216.xml"/><Relationship Id="rId190" Type="http://schemas.openxmlformats.org/officeDocument/2006/relationships/tags" Target="../tags/tag197.xml"/><Relationship Id="rId204" Type="http://schemas.openxmlformats.org/officeDocument/2006/relationships/tags" Target="../tags/tag211.xml"/><Relationship Id="rId220" Type="http://schemas.openxmlformats.org/officeDocument/2006/relationships/tags" Target="../tags/tag227.xml"/><Relationship Id="rId225" Type="http://schemas.openxmlformats.org/officeDocument/2006/relationships/tags" Target="../tags/tag232.xml"/><Relationship Id="rId15" Type="http://schemas.openxmlformats.org/officeDocument/2006/relationships/tags" Target="../tags/tag22.xml"/><Relationship Id="rId36" Type="http://schemas.openxmlformats.org/officeDocument/2006/relationships/tags" Target="../tags/tag43.xml"/><Relationship Id="rId57" Type="http://schemas.openxmlformats.org/officeDocument/2006/relationships/tags" Target="../tags/tag64.xml"/><Relationship Id="rId106" Type="http://schemas.openxmlformats.org/officeDocument/2006/relationships/tags" Target="../tags/tag113.xml"/><Relationship Id="rId127" Type="http://schemas.openxmlformats.org/officeDocument/2006/relationships/tags" Target="../tags/tag134.xml"/><Relationship Id="rId10" Type="http://schemas.openxmlformats.org/officeDocument/2006/relationships/tags" Target="../tags/tag17.xml"/><Relationship Id="rId31" Type="http://schemas.openxmlformats.org/officeDocument/2006/relationships/tags" Target="../tags/tag38.xml"/><Relationship Id="rId52" Type="http://schemas.openxmlformats.org/officeDocument/2006/relationships/tags" Target="../tags/tag59.xml"/><Relationship Id="rId73" Type="http://schemas.openxmlformats.org/officeDocument/2006/relationships/tags" Target="../tags/tag80.xml"/><Relationship Id="rId78" Type="http://schemas.openxmlformats.org/officeDocument/2006/relationships/tags" Target="../tags/tag85.xml"/><Relationship Id="rId94" Type="http://schemas.openxmlformats.org/officeDocument/2006/relationships/tags" Target="../tags/tag101.xml"/><Relationship Id="rId99" Type="http://schemas.openxmlformats.org/officeDocument/2006/relationships/tags" Target="../tags/tag106.xml"/><Relationship Id="rId101" Type="http://schemas.openxmlformats.org/officeDocument/2006/relationships/tags" Target="../tags/tag108.xml"/><Relationship Id="rId122" Type="http://schemas.openxmlformats.org/officeDocument/2006/relationships/tags" Target="../tags/tag129.xml"/><Relationship Id="rId143" Type="http://schemas.openxmlformats.org/officeDocument/2006/relationships/tags" Target="../tags/tag150.xml"/><Relationship Id="rId148" Type="http://schemas.openxmlformats.org/officeDocument/2006/relationships/tags" Target="../tags/tag155.xml"/><Relationship Id="rId164" Type="http://schemas.openxmlformats.org/officeDocument/2006/relationships/tags" Target="../tags/tag171.xml"/><Relationship Id="rId169" Type="http://schemas.openxmlformats.org/officeDocument/2006/relationships/tags" Target="../tags/tag176.xml"/><Relationship Id="rId185" Type="http://schemas.openxmlformats.org/officeDocument/2006/relationships/tags" Target="../tags/tag192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80" Type="http://schemas.openxmlformats.org/officeDocument/2006/relationships/tags" Target="../tags/tag187.xml"/><Relationship Id="rId210" Type="http://schemas.openxmlformats.org/officeDocument/2006/relationships/tags" Target="../tags/tag217.xml"/><Relationship Id="rId215" Type="http://schemas.openxmlformats.org/officeDocument/2006/relationships/tags" Target="../tags/tag222.xml"/><Relationship Id="rId236" Type="http://schemas.openxmlformats.org/officeDocument/2006/relationships/tags" Target="../tags/tag243.xml"/><Relationship Id="rId26" Type="http://schemas.openxmlformats.org/officeDocument/2006/relationships/tags" Target="../tags/tag33.xml"/><Relationship Id="rId231" Type="http://schemas.openxmlformats.org/officeDocument/2006/relationships/tags" Target="../tags/tag238.xml"/><Relationship Id="rId47" Type="http://schemas.openxmlformats.org/officeDocument/2006/relationships/tags" Target="../tags/tag54.xml"/><Relationship Id="rId68" Type="http://schemas.openxmlformats.org/officeDocument/2006/relationships/tags" Target="../tags/tag75.xml"/><Relationship Id="rId89" Type="http://schemas.openxmlformats.org/officeDocument/2006/relationships/tags" Target="../tags/tag96.xml"/><Relationship Id="rId112" Type="http://schemas.openxmlformats.org/officeDocument/2006/relationships/tags" Target="../tags/tag119.xml"/><Relationship Id="rId133" Type="http://schemas.openxmlformats.org/officeDocument/2006/relationships/tags" Target="../tags/tag140.xml"/><Relationship Id="rId154" Type="http://schemas.openxmlformats.org/officeDocument/2006/relationships/tags" Target="../tags/tag161.xml"/><Relationship Id="rId175" Type="http://schemas.openxmlformats.org/officeDocument/2006/relationships/tags" Target="../tags/tag182.xml"/><Relationship Id="rId196" Type="http://schemas.openxmlformats.org/officeDocument/2006/relationships/tags" Target="../tags/tag203.xml"/><Relationship Id="rId200" Type="http://schemas.openxmlformats.org/officeDocument/2006/relationships/tags" Target="../tags/tag207.xml"/><Relationship Id="rId16" Type="http://schemas.openxmlformats.org/officeDocument/2006/relationships/tags" Target="../tags/tag23.xml"/><Relationship Id="rId221" Type="http://schemas.openxmlformats.org/officeDocument/2006/relationships/tags" Target="../tags/tag228.xml"/><Relationship Id="rId37" Type="http://schemas.openxmlformats.org/officeDocument/2006/relationships/tags" Target="../tags/tag44.xml"/><Relationship Id="rId58" Type="http://schemas.openxmlformats.org/officeDocument/2006/relationships/tags" Target="../tags/tag65.xml"/><Relationship Id="rId79" Type="http://schemas.openxmlformats.org/officeDocument/2006/relationships/tags" Target="../tags/tag86.xml"/><Relationship Id="rId102" Type="http://schemas.openxmlformats.org/officeDocument/2006/relationships/tags" Target="../tags/tag109.xml"/><Relationship Id="rId123" Type="http://schemas.openxmlformats.org/officeDocument/2006/relationships/tags" Target="../tags/tag130.xml"/><Relationship Id="rId144" Type="http://schemas.openxmlformats.org/officeDocument/2006/relationships/tags" Target="../tags/tag151.xml"/><Relationship Id="rId90" Type="http://schemas.openxmlformats.org/officeDocument/2006/relationships/tags" Target="../tags/tag97.xml"/><Relationship Id="rId165" Type="http://schemas.openxmlformats.org/officeDocument/2006/relationships/tags" Target="../tags/tag172.xml"/><Relationship Id="rId186" Type="http://schemas.openxmlformats.org/officeDocument/2006/relationships/tags" Target="../tags/tag193.xml"/><Relationship Id="rId211" Type="http://schemas.openxmlformats.org/officeDocument/2006/relationships/tags" Target="../tags/tag218.xml"/><Relationship Id="rId232" Type="http://schemas.openxmlformats.org/officeDocument/2006/relationships/tags" Target="../tags/tag239.xml"/><Relationship Id="rId27" Type="http://schemas.openxmlformats.org/officeDocument/2006/relationships/tags" Target="../tags/tag34.xml"/><Relationship Id="rId48" Type="http://schemas.openxmlformats.org/officeDocument/2006/relationships/tags" Target="../tags/tag55.xml"/><Relationship Id="rId69" Type="http://schemas.openxmlformats.org/officeDocument/2006/relationships/tags" Target="../tags/tag76.xml"/><Relationship Id="rId113" Type="http://schemas.openxmlformats.org/officeDocument/2006/relationships/tags" Target="../tags/tag120.xml"/><Relationship Id="rId134" Type="http://schemas.openxmlformats.org/officeDocument/2006/relationships/tags" Target="../tags/tag141.xml"/><Relationship Id="rId80" Type="http://schemas.openxmlformats.org/officeDocument/2006/relationships/tags" Target="../tags/tag87.xml"/><Relationship Id="rId155" Type="http://schemas.openxmlformats.org/officeDocument/2006/relationships/tags" Target="../tags/tag162.xml"/><Relationship Id="rId176" Type="http://schemas.openxmlformats.org/officeDocument/2006/relationships/tags" Target="../tags/tag183.xml"/><Relationship Id="rId197" Type="http://schemas.openxmlformats.org/officeDocument/2006/relationships/tags" Target="../tags/tag204.xml"/><Relationship Id="rId201" Type="http://schemas.openxmlformats.org/officeDocument/2006/relationships/tags" Target="../tags/tag208.xml"/><Relationship Id="rId222" Type="http://schemas.openxmlformats.org/officeDocument/2006/relationships/tags" Target="../tags/tag229.xml"/><Relationship Id="rId17" Type="http://schemas.openxmlformats.org/officeDocument/2006/relationships/tags" Target="../tags/tag24.xml"/><Relationship Id="rId38" Type="http://schemas.openxmlformats.org/officeDocument/2006/relationships/tags" Target="../tags/tag45.xml"/><Relationship Id="rId59" Type="http://schemas.openxmlformats.org/officeDocument/2006/relationships/tags" Target="../tags/tag66.xml"/><Relationship Id="rId103" Type="http://schemas.openxmlformats.org/officeDocument/2006/relationships/tags" Target="../tags/tag110.xml"/><Relationship Id="rId124" Type="http://schemas.openxmlformats.org/officeDocument/2006/relationships/tags" Target="../tags/tag131.xml"/><Relationship Id="rId70" Type="http://schemas.openxmlformats.org/officeDocument/2006/relationships/tags" Target="../tags/tag77.xml"/><Relationship Id="rId91" Type="http://schemas.openxmlformats.org/officeDocument/2006/relationships/tags" Target="../tags/tag98.xml"/><Relationship Id="rId145" Type="http://schemas.openxmlformats.org/officeDocument/2006/relationships/tags" Target="../tags/tag152.xml"/><Relationship Id="rId166" Type="http://schemas.openxmlformats.org/officeDocument/2006/relationships/tags" Target="../tags/tag173.xml"/><Relationship Id="rId187" Type="http://schemas.openxmlformats.org/officeDocument/2006/relationships/tags" Target="../tags/tag194.xml"/><Relationship Id="rId1" Type="http://schemas.openxmlformats.org/officeDocument/2006/relationships/tags" Target="../tags/tag8.xml"/><Relationship Id="rId212" Type="http://schemas.openxmlformats.org/officeDocument/2006/relationships/tags" Target="../tags/tag219.xml"/><Relationship Id="rId233" Type="http://schemas.openxmlformats.org/officeDocument/2006/relationships/tags" Target="../tags/tag240.xml"/><Relationship Id="rId28" Type="http://schemas.openxmlformats.org/officeDocument/2006/relationships/tags" Target="../tags/tag35.xml"/><Relationship Id="rId49" Type="http://schemas.openxmlformats.org/officeDocument/2006/relationships/tags" Target="../tags/tag56.xml"/><Relationship Id="rId114" Type="http://schemas.openxmlformats.org/officeDocument/2006/relationships/tags" Target="../tags/tag121.xml"/><Relationship Id="rId60" Type="http://schemas.openxmlformats.org/officeDocument/2006/relationships/tags" Target="../tags/tag67.xml"/><Relationship Id="rId81" Type="http://schemas.openxmlformats.org/officeDocument/2006/relationships/tags" Target="../tags/tag88.xml"/><Relationship Id="rId135" Type="http://schemas.openxmlformats.org/officeDocument/2006/relationships/tags" Target="../tags/tag142.xml"/><Relationship Id="rId156" Type="http://schemas.openxmlformats.org/officeDocument/2006/relationships/tags" Target="../tags/tag163.xml"/><Relationship Id="rId177" Type="http://schemas.openxmlformats.org/officeDocument/2006/relationships/tags" Target="../tags/tag184.xml"/><Relationship Id="rId198" Type="http://schemas.openxmlformats.org/officeDocument/2006/relationships/tags" Target="../tags/tag205.xml"/><Relationship Id="rId202" Type="http://schemas.openxmlformats.org/officeDocument/2006/relationships/tags" Target="../tags/tag209.xml"/><Relationship Id="rId223" Type="http://schemas.openxmlformats.org/officeDocument/2006/relationships/tags" Target="../tags/tag230.xml"/><Relationship Id="rId18" Type="http://schemas.openxmlformats.org/officeDocument/2006/relationships/tags" Target="../tags/tag25.xml"/><Relationship Id="rId39" Type="http://schemas.openxmlformats.org/officeDocument/2006/relationships/tags" Target="../tags/tag46.xml"/><Relationship Id="rId50" Type="http://schemas.openxmlformats.org/officeDocument/2006/relationships/tags" Target="../tags/tag57.xml"/><Relationship Id="rId104" Type="http://schemas.openxmlformats.org/officeDocument/2006/relationships/tags" Target="../tags/tag111.xml"/><Relationship Id="rId125" Type="http://schemas.openxmlformats.org/officeDocument/2006/relationships/tags" Target="../tags/tag132.xml"/><Relationship Id="rId146" Type="http://schemas.openxmlformats.org/officeDocument/2006/relationships/tags" Target="../tags/tag153.xml"/><Relationship Id="rId167" Type="http://schemas.openxmlformats.org/officeDocument/2006/relationships/tags" Target="../tags/tag174.xml"/><Relationship Id="rId188" Type="http://schemas.openxmlformats.org/officeDocument/2006/relationships/tags" Target="../tags/tag195.xml"/><Relationship Id="rId71" Type="http://schemas.openxmlformats.org/officeDocument/2006/relationships/tags" Target="../tags/tag78.xml"/><Relationship Id="rId92" Type="http://schemas.openxmlformats.org/officeDocument/2006/relationships/tags" Target="../tags/tag99.xml"/><Relationship Id="rId213" Type="http://schemas.openxmlformats.org/officeDocument/2006/relationships/tags" Target="../tags/tag220.xml"/><Relationship Id="rId234" Type="http://schemas.openxmlformats.org/officeDocument/2006/relationships/tags" Target="../tags/tag241.xml"/><Relationship Id="rId2" Type="http://schemas.openxmlformats.org/officeDocument/2006/relationships/tags" Target="../tags/tag9.xml"/><Relationship Id="rId29" Type="http://schemas.openxmlformats.org/officeDocument/2006/relationships/tags" Target="../tags/tag36.xml"/><Relationship Id="rId40" Type="http://schemas.openxmlformats.org/officeDocument/2006/relationships/tags" Target="../tags/tag47.xml"/><Relationship Id="rId115" Type="http://schemas.openxmlformats.org/officeDocument/2006/relationships/tags" Target="../tags/tag122.xml"/><Relationship Id="rId136" Type="http://schemas.openxmlformats.org/officeDocument/2006/relationships/tags" Target="../tags/tag143.xml"/><Relationship Id="rId157" Type="http://schemas.openxmlformats.org/officeDocument/2006/relationships/tags" Target="../tags/tag164.xml"/><Relationship Id="rId178" Type="http://schemas.openxmlformats.org/officeDocument/2006/relationships/tags" Target="../tags/tag185.xml"/><Relationship Id="rId61" Type="http://schemas.openxmlformats.org/officeDocument/2006/relationships/tags" Target="../tags/tag68.xml"/><Relationship Id="rId82" Type="http://schemas.openxmlformats.org/officeDocument/2006/relationships/tags" Target="../tags/tag89.xml"/><Relationship Id="rId199" Type="http://schemas.openxmlformats.org/officeDocument/2006/relationships/tags" Target="../tags/tag206.xml"/><Relationship Id="rId203" Type="http://schemas.openxmlformats.org/officeDocument/2006/relationships/tags" Target="../tags/tag210.xml"/><Relationship Id="rId19" Type="http://schemas.openxmlformats.org/officeDocument/2006/relationships/tags" Target="../tags/tag26.xml"/><Relationship Id="rId224" Type="http://schemas.openxmlformats.org/officeDocument/2006/relationships/tags" Target="../tags/tag231.xml"/><Relationship Id="rId30" Type="http://schemas.openxmlformats.org/officeDocument/2006/relationships/tags" Target="../tags/tag37.xml"/><Relationship Id="rId105" Type="http://schemas.openxmlformats.org/officeDocument/2006/relationships/tags" Target="../tags/tag112.xml"/><Relationship Id="rId126" Type="http://schemas.openxmlformats.org/officeDocument/2006/relationships/tags" Target="../tags/tag133.xml"/><Relationship Id="rId147" Type="http://schemas.openxmlformats.org/officeDocument/2006/relationships/tags" Target="../tags/tag154.xml"/><Relationship Id="rId168" Type="http://schemas.openxmlformats.org/officeDocument/2006/relationships/tags" Target="../tags/tag175.xml"/><Relationship Id="rId51" Type="http://schemas.openxmlformats.org/officeDocument/2006/relationships/tags" Target="../tags/tag58.xml"/><Relationship Id="rId72" Type="http://schemas.openxmlformats.org/officeDocument/2006/relationships/tags" Target="../tags/tag79.xml"/><Relationship Id="rId93" Type="http://schemas.openxmlformats.org/officeDocument/2006/relationships/tags" Target="../tags/tag100.xml"/><Relationship Id="rId189" Type="http://schemas.openxmlformats.org/officeDocument/2006/relationships/tags" Target="../tags/tag196.xml"/><Relationship Id="rId3" Type="http://schemas.openxmlformats.org/officeDocument/2006/relationships/tags" Target="../tags/tag10.xml"/><Relationship Id="rId214" Type="http://schemas.openxmlformats.org/officeDocument/2006/relationships/tags" Target="../tags/tag221.xml"/><Relationship Id="rId235" Type="http://schemas.openxmlformats.org/officeDocument/2006/relationships/tags" Target="../tags/tag242.xml"/><Relationship Id="rId116" Type="http://schemas.openxmlformats.org/officeDocument/2006/relationships/tags" Target="../tags/tag123.xml"/><Relationship Id="rId137" Type="http://schemas.openxmlformats.org/officeDocument/2006/relationships/tags" Target="../tags/tag144.xml"/><Relationship Id="rId158" Type="http://schemas.openxmlformats.org/officeDocument/2006/relationships/tags" Target="../tags/tag165.xml"/><Relationship Id="rId20" Type="http://schemas.openxmlformats.org/officeDocument/2006/relationships/tags" Target="../tags/tag27.xml"/><Relationship Id="rId41" Type="http://schemas.openxmlformats.org/officeDocument/2006/relationships/tags" Target="../tags/tag48.xml"/><Relationship Id="rId62" Type="http://schemas.openxmlformats.org/officeDocument/2006/relationships/tags" Target="../tags/tag69.xml"/><Relationship Id="rId83" Type="http://schemas.openxmlformats.org/officeDocument/2006/relationships/tags" Target="../tags/tag90.xml"/><Relationship Id="rId179" Type="http://schemas.openxmlformats.org/officeDocument/2006/relationships/tags" Target="../tags/tag18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" Type="http://schemas.openxmlformats.org/officeDocument/2006/relationships/tags" Target="../tags/tag246.xml"/><Relationship Id="rId21" Type="http://schemas.openxmlformats.org/officeDocument/2006/relationships/tags" Target="../tags/tag264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0" Type="http://schemas.openxmlformats.org/officeDocument/2006/relationships/tags" Target="../tags/tag263.xml"/><Relationship Id="rId29" Type="http://schemas.openxmlformats.org/officeDocument/2006/relationships/tags" Target="../tags/tag272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31" Type="http://schemas.openxmlformats.org/officeDocument/2006/relationships/tags" Target="../tags/tag274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8" Type="http://schemas.openxmlformats.org/officeDocument/2006/relationships/tags" Target="../tags/tag2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Assembly Programming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2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we do with a BR?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0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we do with a BR?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</a:rPr>
              <a:t>If then else</a:t>
            </a:r>
          </a:p>
          <a:p>
            <a:r>
              <a:rPr lang="en-US">
                <a:latin typeface="Arial" charset="0"/>
              </a:rPr>
              <a:t>For</a:t>
            </a:r>
          </a:p>
          <a:p>
            <a:r>
              <a:rPr lang="en-US">
                <a:latin typeface="Arial" charset="0"/>
              </a:rPr>
              <a:t>While</a:t>
            </a:r>
          </a:p>
          <a:p>
            <a:r>
              <a:rPr lang="en-US">
                <a:latin typeface="Arial" charset="0"/>
              </a:rPr>
              <a:t>Do while</a:t>
            </a:r>
          </a:p>
          <a:p>
            <a:r>
              <a:rPr lang="en-US">
                <a:latin typeface="Arial" charset="0"/>
              </a:rPr>
              <a:t>Conditional Branch</a:t>
            </a:r>
          </a:p>
          <a:p>
            <a:r>
              <a:rPr lang="en-US">
                <a:latin typeface="Arial" charset="0"/>
              </a:rPr>
              <a:t>Unconditional branch (BRNZP or BR)</a:t>
            </a:r>
          </a:p>
          <a:p>
            <a:r>
              <a:rPr lang="en-US">
                <a:latin typeface="Arial" charset="0"/>
              </a:rPr>
              <a:t>Never branch (NOP)</a:t>
            </a:r>
          </a:p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JMP Instruction</a:t>
            </a:r>
          </a:p>
        </p:txBody>
      </p:sp>
      <p:grpSp>
        <p:nvGrpSpPr>
          <p:cNvPr id="44034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663826" y="2443173"/>
            <a:ext cx="6651625" cy="390526"/>
            <a:chOff x="1105" y="2297"/>
            <a:chExt cx="4190" cy="246"/>
          </a:xfrm>
        </p:grpSpPr>
        <p:grpSp>
          <p:nvGrpSpPr>
            <p:cNvPr id="44035" name="Group 5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44065" name="Text Box 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66" name="Line 7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7" name="Line 8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8" name="Line 9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9" name="Line 10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0" name="Line 11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1" name="Line 1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36" name="Text Box 1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44037" name="Group 14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44060" name="Text Box 15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61" name="Line 16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Line 17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3" name="Line 18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4" name="Line 19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38" name="Text Box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44039" name="Group 21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44055" name="Text Box 22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56" name="Line 2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7" name="Line 24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8" name="Line 25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9" name="Line 26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0" name="Text Box 27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44041" name="Group 28"/>
            <p:cNvGrpSpPr>
              <a:grpSpLocks/>
            </p:cNvGrpSpPr>
            <p:nvPr/>
          </p:nvGrpSpPr>
          <p:grpSpPr bwMode="auto">
            <a:xfrm>
              <a:off x="4011" y="2297"/>
              <a:ext cx="1284" cy="245"/>
              <a:chOff x="2612" y="1341"/>
              <a:chExt cx="1284" cy="245"/>
            </a:xfrm>
          </p:grpSpPr>
          <p:sp>
            <p:nvSpPr>
              <p:cNvPr id="44044" name="Text Box 29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45" name="Line 30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Line 31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7" name="Line 32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8" name="Line 33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9" name="Line 34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35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36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2" name="Line 37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Line 38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4" name="Line 39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2" name="Text Box 4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44043" name="Text Box 4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54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we do with a JMP?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87BB04-878A-2B4B-81E2-D5106080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we do with a JMP?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Go To!!!!</a:t>
            </a:r>
          </a:p>
          <a:p>
            <a:r>
              <a:rPr lang="en-US" dirty="0">
                <a:latin typeface="Arial" charset="0"/>
              </a:rPr>
              <a:t>Branch long distances!!!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We will rarely use JMP in this class</a:t>
            </a:r>
          </a:p>
          <a:p>
            <a:r>
              <a:rPr lang="en-US" dirty="0">
                <a:latin typeface="Arial" charset="0"/>
              </a:rPr>
              <a:t>BR is much more commonly used</a:t>
            </a:r>
          </a:p>
        </p:txBody>
      </p:sp>
    </p:spTree>
    <p:extLst>
      <p:ext uri="{BB962C8B-B14F-4D97-AF65-F5344CB8AC3E}">
        <p14:creationId xmlns:p14="http://schemas.microsoft.com/office/powerpoint/2010/main" val="241109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Differences Between BR &amp; JMP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BRx</a:t>
            </a:r>
            <a:endParaRPr lang="en-US" dirty="0"/>
          </a:p>
          <a:p>
            <a:pPr lvl="1">
              <a:defRPr/>
            </a:pPr>
            <a:r>
              <a:rPr lang="en-US" dirty="0"/>
              <a:t>Can branch on N, Z, and P conditions</a:t>
            </a:r>
          </a:p>
          <a:p>
            <a:pPr lvl="1">
              <a:defRPr/>
            </a:pPr>
            <a:r>
              <a:rPr lang="en-US" dirty="0"/>
              <a:t>Can always branch (BR or </a:t>
            </a:r>
            <a:r>
              <a:rPr lang="en-US" dirty="0" err="1"/>
              <a:t>BRnzp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Can never branch (NOP)</a:t>
            </a:r>
          </a:p>
          <a:p>
            <a:pPr lvl="1">
              <a:defRPr/>
            </a:pPr>
            <a:r>
              <a:rPr lang="en-US" dirty="0"/>
              <a:t>Destination address is always PCoffset9</a:t>
            </a:r>
          </a:p>
          <a:p>
            <a:pPr lvl="1">
              <a:defRPr/>
            </a:pPr>
            <a:r>
              <a:rPr lang="en-US" dirty="0"/>
              <a:t>Can’t branch more than -256 to 255 words </a:t>
            </a:r>
          </a:p>
          <a:p>
            <a:pPr>
              <a:defRPr/>
            </a:pPr>
            <a:r>
              <a:rPr lang="en-US" dirty="0"/>
              <a:t>JMP</a:t>
            </a:r>
          </a:p>
          <a:p>
            <a:pPr lvl="1">
              <a:defRPr/>
            </a:pPr>
            <a:r>
              <a:rPr lang="en-US" dirty="0"/>
              <a:t>Always branches</a:t>
            </a:r>
          </a:p>
          <a:p>
            <a:pPr lvl="1">
              <a:defRPr/>
            </a:pPr>
            <a:r>
              <a:rPr lang="en-US" dirty="0"/>
              <a:t>Destination address </a:t>
            </a:r>
            <a:r>
              <a:rPr lang="en-US" b="1" dirty="0"/>
              <a:t>always</a:t>
            </a:r>
            <a:r>
              <a:rPr lang="en-US" dirty="0"/>
              <a:t> in a register</a:t>
            </a:r>
          </a:p>
          <a:p>
            <a:pPr lvl="1">
              <a:defRPr/>
            </a:pPr>
            <a:r>
              <a:rPr lang="en-US" dirty="0"/>
              <a:t>Can branch to any memory address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7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How do we do IF using a BR (branch)?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First do an operation to set the condition codes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Then BR with the appropriate combination of NZP conditions in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317133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 Condition: Comparison with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8164" y="2133601"/>
            <a:ext cx="3031914" cy="3992563"/>
          </a:xfrm>
        </p:spPr>
        <p:txBody>
          <a:bodyPr>
            <a:normAutofit/>
          </a:bodyPr>
          <a:lstStyle/>
          <a:p>
            <a:r>
              <a:rPr lang="en-US" dirty="0"/>
              <a:t>A &lt; B</a:t>
            </a:r>
          </a:p>
          <a:p>
            <a:r>
              <a:rPr lang="en-US" dirty="0"/>
              <a:t>A-B &lt; B-B </a:t>
            </a:r>
          </a:p>
          <a:p>
            <a:r>
              <a:rPr lang="en-US" dirty="0"/>
              <a:t>A-B &lt; 0</a:t>
            </a:r>
          </a:p>
          <a:p>
            <a:r>
              <a:rPr lang="en-US" dirty="0"/>
              <a:t>N condition code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9E400-C789-4A20-ABFF-1EA1C70F0C80}"/>
              </a:ext>
            </a:extLst>
          </p:cNvPr>
          <p:cNvSpPr txBox="1">
            <a:spLocks/>
          </p:cNvSpPr>
          <p:nvPr/>
        </p:nvSpPr>
        <p:spPr>
          <a:xfrm>
            <a:off x="5129969" y="2133600"/>
            <a:ext cx="3031914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A == B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A-B == B-B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A-B == 0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Z condition code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3A49FB-2067-754D-B3B3-9DFC69A7063B}"/>
              </a:ext>
            </a:extLst>
          </p:cNvPr>
          <p:cNvSpPr txBox="1">
            <a:spLocks/>
          </p:cNvSpPr>
          <p:nvPr/>
        </p:nvSpPr>
        <p:spPr>
          <a:xfrm>
            <a:off x="8451774" y="2133601"/>
            <a:ext cx="3031914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A &gt; B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A-B &gt; B-B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A-B &gt; 0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 condition code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		N	Z	P</a:t>
            </a:r>
          </a:p>
          <a:p>
            <a:pPr marL="457200" lvl="1" indent="0">
              <a:buNone/>
            </a:pPr>
            <a:r>
              <a:rPr lang="en-US" dirty="0"/>
              <a:t>Think:	&lt;	==	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BR (branch conditions)</a:t>
            </a:r>
          </a:p>
          <a:p>
            <a:pPr lvl="1"/>
            <a:r>
              <a:rPr lang="en-US" dirty="0"/>
              <a:t>&lt;	N</a:t>
            </a:r>
          </a:p>
          <a:p>
            <a:pPr lvl="1"/>
            <a:r>
              <a:rPr lang="en-US" dirty="0"/>
              <a:t>&lt;=	NZ</a:t>
            </a:r>
          </a:p>
          <a:p>
            <a:pPr lvl="1"/>
            <a:r>
              <a:rPr lang="en-US" dirty="0"/>
              <a:t>==	Z</a:t>
            </a:r>
          </a:p>
          <a:p>
            <a:pPr lvl="1"/>
            <a:r>
              <a:rPr lang="en-US" dirty="0"/>
              <a:t>!=	NP</a:t>
            </a:r>
          </a:p>
          <a:p>
            <a:pPr lvl="1"/>
            <a:r>
              <a:rPr lang="en-US" dirty="0"/>
              <a:t>&gt;= 	ZP</a:t>
            </a:r>
          </a:p>
          <a:p>
            <a:pPr lvl="1"/>
            <a:r>
              <a:rPr lang="en-US" dirty="0"/>
              <a:t>&gt;	P</a:t>
            </a:r>
          </a:p>
          <a:p>
            <a:pPr lvl="1"/>
            <a:r>
              <a:rPr lang="en-US" dirty="0"/>
              <a:t>Always	NZP (we abbreviate </a:t>
            </a:r>
            <a:r>
              <a:rPr lang="en-US" dirty="0" err="1"/>
              <a:t>BRnzp</a:t>
            </a:r>
            <a:r>
              <a:rPr lang="en-US" dirty="0"/>
              <a:t> as just BR, branch always)</a:t>
            </a:r>
          </a:p>
          <a:p>
            <a:pPr lvl="1"/>
            <a:r>
              <a:rPr lang="en-US" dirty="0"/>
              <a:t>Never	(no condition codes), we use NOP (no operation)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E065-E377-4D44-A9CD-1CD0AFCA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Stylized Assembly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C09B-F955-6A41-AA51-04C9DDD5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484" y="1385888"/>
            <a:ext cx="8691543" cy="5141036"/>
          </a:xfrm>
        </p:spPr>
        <p:txBody>
          <a:bodyPr>
            <a:normAutofit/>
          </a:bodyPr>
          <a:lstStyle/>
          <a:p>
            <a:r>
              <a:rPr lang="en-US" dirty="0"/>
              <a:t>Assembly programming gives the programmer a LOT of freedom</a:t>
            </a:r>
          </a:p>
          <a:p>
            <a:pPr lvl="1"/>
            <a:r>
              <a:rPr lang="en-US" dirty="0"/>
              <a:t>Freedom to optimize performance whether needed or not</a:t>
            </a:r>
          </a:p>
          <a:p>
            <a:pPr lvl="1"/>
            <a:r>
              <a:rPr lang="en-US" dirty="0"/>
              <a:t>Freedom to write impossibly complex code</a:t>
            </a:r>
          </a:p>
          <a:p>
            <a:pPr lvl="1"/>
            <a:r>
              <a:rPr lang="en-US" dirty="0"/>
              <a:t>Freedom to make a zillion different errors</a:t>
            </a:r>
          </a:p>
          <a:p>
            <a:pPr lvl="1"/>
            <a:r>
              <a:rPr lang="en-US" dirty="0"/>
              <a:t>Freedom to debug everything in binary</a:t>
            </a:r>
          </a:p>
          <a:p>
            <a:r>
              <a:rPr lang="en-US" dirty="0"/>
              <a:t>Is this always a good idea?</a:t>
            </a:r>
          </a:p>
          <a:p>
            <a:pPr lvl="1"/>
            <a:r>
              <a:rPr lang="en-US" dirty="0"/>
              <a:t>If you’re just learning</a:t>
            </a:r>
          </a:p>
          <a:p>
            <a:pPr lvl="1"/>
            <a:r>
              <a:rPr lang="en-US" dirty="0"/>
              <a:t>If you don’t want to make a career of it</a:t>
            </a:r>
          </a:p>
          <a:p>
            <a:pPr lvl="1"/>
            <a:r>
              <a:rPr lang="en-US" dirty="0"/>
              <a:t>If you recognize that a compiler/optimizer can do a better job</a:t>
            </a:r>
          </a:p>
          <a:p>
            <a:r>
              <a:rPr lang="en-US" dirty="0"/>
              <a:t>What if we taught you some conventions that allow you to write and understand code much more quickly?  Would you use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5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Arithmetic Operations</a:t>
            </a:r>
          </a:p>
          <a:p>
            <a:pPr lvl="1"/>
            <a:r>
              <a:rPr lang="en-US" dirty="0">
                <a:latin typeface="Arial" charset="0"/>
              </a:rPr>
              <a:t>How to subtract, OR, clear a register</a:t>
            </a:r>
          </a:p>
          <a:p>
            <a:pPr eaLnBrk="1" hangingPunct="1"/>
            <a:r>
              <a:rPr lang="en-US" dirty="0">
                <a:latin typeface="Arial" charset="0"/>
              </a:rPr>
              <a:t>Control Instructions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Conditional Branches, Jump Instruction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Example</a:t>
            </a:r>
          </a:p>
          <a:p>
            <a:pPr eaLnBrk="1" hangingPunct="1"/>
            <a:r>
              <a:rPr lang="en-US" dirty="0">
                <a:latin typeface="Arial" charset="0"/>
              </a:rPr>
              <a:t>Code Templates</a:t>
            </a:r>
          </a:p>
          <a:p>
            <a:pPr lvl="1"/>
            <a:r>
              <a:rPr lang="en-US" dirty="0">
                <a:latin typeface="Arial" charset="0"/>
              </a:rPr>
              <a:t>IF, FOR, WHILE, DO WHILE</a:t>
            </a:r>
          </a:p>
          <a:p>
            <a:pPr lvl="1"/>
            <a:r>
              <a:rPr lang="en-US" dirty="0">
                <a:latin typeface="Arial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59515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E09-449D-DB4E-ACAA-02269343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Suggested Convention: Act Like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A5FA-622D-344F-936C-5956406F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484" y="1385888"/>
            <a:ext cx="8954301" cy="5472112"/>
          </a:xfrm>
        </p:spPr>
        <p:txBody>
          <a:bodyPr>
            <a:normAutofit/>
          </a:bodyPr>
          <a:lstStyle/>
          <a:p>
            <a:r>
              <a:rPr lang="en-US" dirty="0"/>
              <a:t>Write your algorithm in a high-level language</a:t>
            </a:r>
          </a:p>
          <a:p>
            <a:r>
              <a:rPr lang="en-US" dirty="0"/>
              <a:t>Write down where you are going to store your variables (register, static memory, stack offset, etc.)</a:t>
            </a:r>
          </a:p>
          <a:p>
            <a:pPr lvl="1"/>
            <a:r>
              <a:rPr lang="en-US" dirty="0"/>
              <a:t>Use comments for registers and stack offsets</a:t>
            </a:r>
          </a:p>
          <a:p>
            <a:pPr lvl="1"/>
            <a:r>
              <a:rPr lang="en-US" dirty="0"/>
              <a:t>Use assembler directives to reserve memory </a:t>
            </a:r>
          </a:p>
          <a:p>
            <a:r>
              <a:rPr lang="en-US" dirty="0"/>
              <a:t>Copy your algorithm with “;” at the beginning of each line to create assembly language comments</a:t>
            </a:r>
          </a:p>
        </p:txBody>
      </p:sp>
    </p:spTree>
    <p:extLst>
      <p:ext uri="{BB962C8B-B14F-4D97-AF65-F5344CB8AC3E}">
        <p14:creationId xmlns:p14="http://schemas.microsoft.com/office/powerpoint/2010/main" val="31126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E09-449D-DB4E-ACAA-02269343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Suggested Convention: Act Like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A5FA-622D-344F-936C-5956406F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484" y="1385888"/>
            <a:ext cx="8954301" cy="5472112"/>
          </a:xfrm>
        </p:spPr>
        <p:txBody>
          <a:bodyPr>
            <a:normAutofit/>
          </a:bodyPr>
          <a:lstStyle/>
          <a:p>
            <a:r>
              <a:rPr lang="en-US" dirty="0"/>
              <a:t>Translate each statement into a stanza of the appropriate machine language instructions</a:t>
            </a:r>
          </a:p>
          <a:p>
            <a:pPr lvl="1"/>
            <a:r>
              <a:rPr lang="en-US" dirty="0"/>
              <a:t>For complex statements, like IF, WHILE, CALL, use templates!</a:t>
            </a:r>
          </a:p>
          <a:p>
            <a:pPr lvl="1"/>
            <a:r>
              <a:rPr lang="en-US" dirty="0"/>
              <a:t>Make sure that each stanza you translate is independent of your other stanzas</a:t>
            </a:r>
          </a:p>
          <a:p>
            <a:pPr lvl="2"/>
            <a:r>
              <a:rPr lang="en-US" dirty="0"/>
              <a:t>At the start, don’t depend on the contents of temporary registers</a:t>
            </a:r>
          </a:p>
          <a:p>
            <a:pPr lvl="2"/>
            <a:r>
              <a:rPr lang="en-US" dirty="0"/>
              <a:t>At the start, don’t depend on the condition codes</a:t>
            </a:r>
          </a:p>
          <a:p>
            <a:pPr lvl="2"/>
            <a:r>
              <a:rPr lang="en-US" dirty="0"/>
              <a:t>At the end, store your modified values where they belong</a:t>
            </a:r>
          </a:p>
          <a:p>
            <a:r>
              <a:rPr lang="en-US" dirty="0"/>
              <a:t>This will NOT result in the most efficient code, but it will </a:t>
            </a:r>
            <a:r>
              <a:rPr lang="en-US" u="sng" dirty="0"/>
              <a:t>be correct code</a:t>
            </a:r>
            <a:endParaRPr lang="en-US" dirty="0"/>
          </a:p>
          <a:p>
            <a:pPr lvl="1"/>
            <a:r>
              <a:rPr lang="en-US" dirty="0"/>
              <a:t>plus an optimizer could easily make it efficient by throwing out the unneeded instructions you write, so who cares?</a:t>
            </a:r>
          </a:p>
        </p:txBody>
      </p:sp>
    </p:spTree>
    <p:extLst>
      <p:ext uri="{BB962C8B-B14F-4D97-AF65-F5344CB8AC3E}">
        <p14:creationId xmlns:p14="http://schemas.microsoft.com/office/powerpoint/2010/main" val="27392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Example Program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Write a program to be located at address x3000 which will sum up 12 integers located in memory addresses x3100-x310B</a:t>
            </a:r>
          </a:p>
        </p:txBody>
      </p:sp>
    </p:spTree>
    <p:extLst>
      <p:ext uri="{BB962C8B-B14F-4D97-AF65-F5344CB8AC3E}">
        <p14:creationId xmlns:p14="http://schemas.microsoft.com/office/powerpoint/2010/main" val="996411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10114" y="542926"/>
            <a:ext cx="2528887" cy="133191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ourier New" charset="0"/>
              </a:rPr>
              <a:t>M = x3100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Courier New" charset="0"/>
              </a:rPr>
              <a:t>S = 0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Courier New" charset="0"/>
              </a:rPr>
              <a:t>C = 12 </a:t>
            </a:r>
          </a:p>
        </p:txBody>
      </p:sp>
      <p:sp>
        <p:nvSpPr>
          <p:cNvPr id="10242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22839" y="2408239"/>
            <a:ext cx="2103437" cy="1544637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ourier New" charset="0"/>
              </a:rPr>
              <a:t>C &gt; 0</a:t>
            </a:r>
          </a:p>
        </p:txBody>
      </p:sp>
      <p:sp>
        <p:nvSpPr>
          <p:cNvPr id="10243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13276" y="4486275"/>
            <a:ext cx="2722563" cy="13906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ourier New" charset="0"/>
              </a:rPr>
              <a:t>S = S + Mem[M]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Courier New" charset="0"/>
              </a:rPr>
              <a:t>M = M + 1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Courier New" charset="0"/>
              </a:rPr>
              <a:t>C = C - 1</a:t>
            </a:r>
          </a:p>
        </p:txBody>
      </p:sp>
      <p:cxnSp>
        <p:nvCxnSpPr>
          <p:cNvPr id="10244" name="AutoShape 7"/>
          <p:cNvCxnSpPr>
            <a:cxnSpLocks noChangeShapeType="1"/>
            <a:stCxn id="10241" idx="2"/>
            <a:endCxn id="10242" idx="0"/>
          </p:cNvCxnSpPr>
          <p:nvPr>
            <p:custDataLst>
              <p:tags r:id="rId4"/>
            </p:custDataLst>
          </p:nvPr>
        </p:nvCxnSpPr>
        <p:spPr bwMode="auto">
          <a:xfrm>
            <a:off x="5975350" y="18748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45" name="AutoShape 8"/>
          <p:cNvCxnSpPr>
            <a:cxnSpLocks noChangeShapeType="1"/>
            <a:stCxn id="10242" idx="2"/>
            <a:endCxn id="10243" idx="0"/>
          </p:cNvCxnSpPr>
          <p:nvPr>
            <p:custDataLst>
              <p:tags r:id="rId5"/>
            </p:custDataLst>
          </p:nvPr>
        </p:nvCxnSpPr>
        <p:spPr bwMode="auto">
          <a:xfrm>
            <a:off x="5975350" y="3952875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46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86488" y="393223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YES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44964" y="2581275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</a:t>
            </a:r>
          </a:p>
        </p:txBody>
      </p:sp>
      <p:sp>
        <p:nvSpPr>
          <p:cNvPr id="10248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975350" y="258763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49" name="AutoShape 13"/>
          <p:cNvCxnSpPr>
            <a:cxnSpLocks noChangeShapeType="1"/>
            <a:stCxn id="10243" idx="3"/>
          </p:cNvCxnSpPr>
          <p:nvPr>
            <p:custDataLst>
              <p:tags r:id="rId9"/>
            </p:custDataLst>
          </p:nvPr>
        </p:nvCxnSpPr>
        <p:spPr bwMode="auto">
          <a:xfrm flipH="1" flipV="1">
            <a:off x="6019800" y="2120900"/>
            <a:ext cx="1316038" cy="3060700"/>
          </a:xfrm>
          <a:prstGeom prst="bentConnector3">
            <a:avLst>
              <a:gd name="adj1" fmla="val -89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5"/>
          <p:cNvCxnSpPr>
            <a:cxnSpLocks noChangeShapeType="1"/>
            <a:stCxn id="10242" idx="1"/>
          </p:cNvCxnSpPr>
          <p:nvPr>
            <p:custDataLst>
              <p:tags r:id="rId10"/>
            </p:custDataLst>
          </p:nvPr>
        </p:nvCxnSpPr>
        <p:spPr bwMode="auto">
          <a:xfrm rot="10800000" flipH="1" flipV="1">
            <a:off x="4922838" y="3181350"/>
            <a:ext cx="1008062" cy="3125788"/>
          </a:xfrm>
          <a:prstGeom prst="bentConnector4">
            <a:avLst>
              <a:gd name="adj1" fmla="val -108347"/>
              <a:gd name="adj2" fmla="val 100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1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930900" y="6307138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Sum a List of 12 Integers</a:t>
            </a:r>
          </a:p>
        </p:txBody>
      </p:sp>
    </p:spTree>
    <p:extLst>
      <p:ext uri="{BB962C8B-B14F-4D97-AF65-F5344CB8AC3E}">
        <p14:creationId xmlns:p14="http://schemas.microsoft.com/office/powerpoint/2010/main" val="161861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latin typeface="Arial" charset="0"/>
              </a:rPr>
              <a:t>Write Some Pseudo-Code</a:t>
            </a:r>
            <a:br>
              <a:rPr lang="en-US" dirty="0">
                <a:latin typeface="Arial" charset="0"/>
              </a:rPr>
            </a:br>
            <a:r>
              <a:rPr lang="en-US" sz="2700" dirty="0">
                <a:latin typeface="Arial" charset="0"/>
              </a:rPr>
              <a:t>(or Java or C or </a:t>
            </a:r>
            <a:r>
              <a:rPr lang="mr-IN" sz="2700" dirty="0">
                <a:latin typeface="Arial" charset="0"/>
              </a:rPr>
              <a:t>…</a:t>
            </a:r>
            <a:r>
              <a:rPr lang="en-US" sz="2700" dirty="0">
                <a:latin typeface="Arial" charset="0"/>
              </a:rPr>
              <a:t>)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short </a:t>
            </a:r>
            <a:r>
              <a:rPr lang="en-US" dirty="0" err="1">
                <a:latin typeface="Arial" charset="0"/>
              </a:rPr>
              <a:t>Mem</a:t>
            </a:r>
            <a:r>
              <a:rPr lang="en-US" dirty="0">
                <a:latin typeface="Arial" charset="0"/>
              </a:rPr>
              <a:t>[65536];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S =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M = x3100;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C = 12;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while (C &gt; 0) {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S = S + </a:t>
            </a:r>
            <a:r>
              <a:rPr lang="en-US" dirty="0" err="1">
                <a:latin typeface="Arial" charset="0"/>
              </a:rPr>
              <a:t>Mem</a:t>
            </a:r>
            <a:r>
              <a:rPr lang="en-US" dirty="0">
                <a:latin typeface="Arial" charset="0"/>
              </a:rPr>
              <a:t>[M];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C = C - 1;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M = M + 1;</a:t>
            </a:r>
          </a:p>
          <a:p>
            <a:pPr marL="0" lvl="1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}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5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</a:rPr>
              <a:t>Turn Your Pseudo-Code Into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Assembly Language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while (C &gt; 0) {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M = M + 1;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}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33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Decide Where Variables Will Be Stored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; S is R1, M is R2, C is R3</a:t>
            </a:r>
          </a:p>
          <a:p>
            <a:pPr marL="0" indent="0"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buNone/>
              <a:defRPr/>
            </a:pPr>
            <a:r>
              <a:rPr lang="en-US" dirty="0"/>
              <a:t>; while (C &gt; 0) {</a:t>
            </a:r>
          </a:p>
          <a:p>
            <a:pPr marL="457200" lvl="1" indent="0"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buNone/>
              <a:defRPr/>
            </a:pPr>
            <a:r>
              <a:rPr lang="en-US" sz="2400" dirty="0"/>
              <a:t>; M = M + 1;</a:t>
            </a:r>
          </a:p>
          <a:p>
            <a:pPr marL="0" lvl="1" indent="0">
              <a:buNone/>
              <a:defRPr/>
            </a:pPr>
            <a:r>
              <a:rPr lang="en-US" sz="2400" dirty="0"/>
              <a:t>; }</a:t>
            </a:r>
          </a:p>
          <a:p>
            <a:pPr marL="457200" lvl="1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5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 S =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; S is R1, M is R2, C is R3</a:t>
            </a:r>
          </a:p>
          <a:p>
            <a:pPr marL="0" indent="0"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AND R1,R1,#0</a:t>
            </a:r>
          </a:p>
          <a:p>
            <a:pPr marL="0" indent="0"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buNone/>
              <a:defRPr/>
            </a:pPr>
            <a:r>
              <a:rPr lang="en-US" dirty="0"/>
              <a:t>; while (C &gt; 0) {</a:t>
            </a:r>
          </a:p>
          <a:p>
            <a:pPr marL="457200" lvl="1" indent="0"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buNone/>
              <a:defRPr/>
            </a:pPr>
            <a:r>
              <a:rPr lang="en-US" sz="2400" dirty="0"/>
              <a:t>; M = M + 1;</a:t>
            </a:r>
          </a:p>
          <a:p>
            <a:pPr marL="0" lvl="1" indent="0">
              <a:buNone/>
              <a:defRPr/>
            </a:pPr>
            <a:r>
              <a:rPr lang="en-US" sz="2400" dirty="0"/>
              <a:t>; }</a:t>
            </a:r>
          </a:p>
          <a:p>
            <a:pPr marL="457200" lvl="1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 M = x3100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/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S is R1, M is R2, C is R3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AND 	R1,R1,#0</a:t>
            </a:r>
            <a:r>
              <a:rPr lang="en-US" dirty="0"/>
              <a:t>	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LD 	R2,MINIT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while (C &gt; 0) {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M = M + 1;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}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MINIT	.fill 	x3100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7E6BA-FBC5-674D-915C-4C988EEB1D75}"/>
              </a:ext>
            </a:extLst>
          </p:cNvPr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 C =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/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S is R1, M is R2, C is R3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 	R1,R1,#0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LD 	R2,MINIT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AND	R3,R3,#0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ADD	R3,R3,#12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while (C &gt; 0) {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M = M + 1;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}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MINIT	 .fill 	x3100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D0780-3E27-AA42-89C2-C0BA4088BC2C}"/>
              </a:ext>
            </a:extLst>
          </p:cNvPr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What can you do with ADD, AND and NOT?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all our ALU can do!</a:t>
            </a:r>
          </a:p>
        </p:txBody>
      </p:sp>
    </p:spTree>
    <p:extLst>
      <p:ext uri="{BB962C8B-B14F-4D97-AF65-F5344CB8AC3E}">
        <p14:creationId xmlns:p14="http://schemas.microsoft.com/office/powerpoint/2010/main" val="1770762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while (C &gt; 0) 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S is R1, M is R2, C is R3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 	R1,R1,#0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LD 	R2,MINIT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	R3,R3,#0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ADD	R3,R3,#12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while (C &gt; 0)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W1	ADD	R3,R3,#0	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BRnz</a:t>
            </a:r>
            <a:r>
              <a:rPr lang="en-US" dirty="0">
                <a:solidFill>
                  <a:srgbClr val="FF0000"/>
                </a:solidFill>
              </a:rPr>
              <a:t>	ENDW1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M = M + 1;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}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MINIT	 .fill 	x3100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160620-73CD-D743-8781-284D29A3E13D}"/>
              </a:ext>
            </a:extLst>
          </p:cNvPr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} (end of the 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S is R1, M is R2, C is R3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 	R1,R1,0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LD 	R2,MINIT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	R3,R3,#0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	ADD	R3,R3,12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while (C &gt; 0)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W1	ADD	R3,R3,#0</a:t>
            </a:r>
            <a:endParaRPr lang="en-US" dirty="0"/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739900"/>
                </a:solidFill>
              </a:rPr>
              <a:t>BRnz</a:t>
            </a:r>
            <a:r>
              <a:rPr lang="en-US" dirty="0">
                <a:solidFill>
                  <a:srgbClr val="739900"/>
                </a:solidFill>
              </a:rPr>
              <a:t>	ENDW1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M = M + 1;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}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BR 	W1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ENDW1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/>
              <a:t>MINIT 	.fill 	x3100</a:t>
            </a:r>
            <a:endParaRPr lang="en-US" sz="2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6FEA49-3954-5E46-86B7-4A8E8B971A26}"/>
              </a:ext>
            </a:extLst>
          </p:cNvPr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 = S + Mem[M]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S is R1, M is R2, C is R3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 	R1,R1,0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LD 	R2,MINIT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	R3,R3,#0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ADD	R3,R3,12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while (C &gt; 0)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W1	ADD	R3,R3,#0</a:t>
            </a:r>
            <a:endParaRPr lang="en-US" dirty="0"/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739900"/>
                </a:solidFill>
              </a:rPr>
              <a:t>BRnz</a:t>
            </a:r>
            <a:r>
              <a:rPr lang="en-US" dirty="0">
                <a:solidFill>
                  <a:srgbClr val="739900"/>
                </a:solidFill>
              </a:rPr>
              <a:t>	ENDW1</a:t>
            </a:r>
            <a:endParaRPr lang="en-US" dirty="0"/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LDR	</a:t>
            </a:r>
            <a:r>
              <a:rPr lang="da-DK" sz="2400" dirty="0">
                <a:solidFill>
                  <a:srgbClr val="FF0000"/>
                </a:solidFill>
              </a:rPr>
              <a:t>R4,R2,#0</a:t>
            </a:r>
            <a:endParaRPr lang="en-US" sz="2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ADD	</a:t>
            </a:r>
            <a:r>
              <a:rPr lang="da-DK" sz="2400" dirty="0">
                <a:solidFill>
                  <a:srgbClr val="FF0000"/>
                </a:solidFill>
              </a:rPr>
              <a:t>R1,R1,R4</a:t>
            </a:r>
            <a:endParaRPr lang="en-US" sz="2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M = M + 1;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}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	BR 	W1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ENDW1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MINIT 	.fill 	x3100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9D3C6F-6313-7448-8BE0-88D3176446FB}"/>
              </a:ext>
            </a:extLst>
          </p:cNvPr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1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 = C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 lnSpcReduction="10000"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S is R1, M is R2, C is R3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 	R1,R1,#0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LD 	R2,MINIT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	R3,R3,#0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	ADD	R3,R3,#12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while (C &gt; 0)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W1	ADD	R3,R3,#0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	</a:t>
            </a:r>
            <a:r>
              <a:rPr lang="en-US" dirty="0" err="1">
                <a:solidFill>
                  <a:srgbClr val="739900"/>
                </a:solidFill>
              </a:rPr>
              <a:t>BRnz</a:t>
            </a:r>
            <a:r>
              <a:rPr lang="en-US" dirty="0">
                <a:solidFill>
                  <a:srgbClr val="739900"/>
                </a:solidFill>
              </a:rPr>
              <a:t>	ENDW1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39900"/>
                </a:solidFill>
              </a:rPr>
              <a:t>LDR	</a:t>
            </a:r>
            <a:r>
              <a:rPr lang="da-DK" sz="2400" dirty="0">
                <a:solidFill>
                  <a:srgbClr val="739900"/>
                </a:solidFill>
              </a:rPr>
              <a:t>R4,R2,#0</a:t>
            </a:r>
            <a:endParaRPr lang="en-US" sz="2400" dirty="0">
              <a:solidFill>
                <a:srgbClr val="739900"/>
              </a:solidFill>
            </a:endParaRP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39900"/>
                </a:solidFill>
              </a:rPr>
              <a:t>ADD	</a:t>
            </a:r>
            <a:r>
              <a:rPr lang="da-DK" sz="2400" dirty="0">
                <a:solidFill>
                  <a:srgbClr val="739900"/>
                </a:solidFill>
              </a:rPr>
              <a:t>R1,R1,R4</a:t>
            </a:r>
            <a:endParaRPr lang="en-US" sz="2400" dirty="0">
              <a:solidFill>
                <a:srgbClr val="739900"/>
              </a:solidFill>
            </a:endParaRP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ADD	R3,R3,#-1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M = M + 1;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}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	BR 	W1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ENDW1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MINIT	 .fill 	x3100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A1CE51-1BEA-A94B-BD2A-7B2C346DA25F}"/>
              </a:ext>
            </a:extLst>
          </p:cNvPr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 = M + 1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 lnSpcReduction="10000"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S is R1, M is R2, C is R3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 	R1,R1,#0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LD 	R2,MINIT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	R3,R3,#0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	ADD	R3,R3,#12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while (C &gt; 0)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W1	ADD	R3,R3,#0</a:t>
            </a:r>
            <a:endParaRPr lang="en-US" dirty="0"/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739900"/>
                </a:solidFill>
              </a:rPr>
              <a:t>BRnz</a:t>
            </a:r>
            <a:r>
              <a:rPr lang="en-US" dirty="0">
                <a:solidFill>
                  <a:srgbClr val="739900"/>
                </a:solidFill>
              </a:rPr>
              <a:t>	ENDW1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39900"/>
                </a:solidFill>
              </a:rPr>
              <a:t>LDR	</a:t>
            </a:r>
            <a:r>
              <a:rPr lang="da-DK" sz="2400" dirty="0">
                <a:solidFill>
                  <a:srgbClr val="739900"/>
                </a:solidFill>
              </a:rPr>
              <a:t>R4,R2,#0</a:t>
            </a:r>
            <a:endParaRPr lang="en-US" sz="2400" dirty="0">
              <a:solidFill>
                <a:srgbClr val="739900"/>
              </a:solidFill>
            </a:endParaRP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	ADD	</a:t>
            </a:r>
            <a:r>
              <a:rPr lang="da-DK" sz="2400" dirty="0">
                <a:solidFill>
                  <a:srgbClr val="739900"/>
                </a:solidFill>
              </a:rPr>
              <a:t>R1,R1,R4</a:t>
            </a:r>
            <a:endParaRPr lang="en-US" sz="2400" dirty="0">
              <a:solidFill>
                <a:srgbClr val="739900"/>
              </a:solidFill>
            </a:endParaRP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; C = C - 1;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	</a:t>
            </a:r>
            <a:r>
              <a:rPr lang="en-US" sz="2400" dirty="0"/>
              <a:t>ADD	R3,R3,#-1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M = M + 1;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ADD	R2,R2,#1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}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	BR 	W1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ENDW1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MINIT 	.fill	x3100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2DC390-0F9A-9144-9BA1-028562E3BC58}"/>
              </a:ext>
            </a:extLst>
          </p:cNvPr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8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a Little Window 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 fontScale="92500" lnSpcReduction="20000"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</a:t>
            </a:r>
            <a:r>
              <a:rPr lang="en-US" dirty="0" err="1">
                <a:solidFill>
                  <a:srgbClr val="FF0000"/>
                </a:solidFill>
              </a:rPr>
              <a:t>orig</a:t>
            </a:r>
            <a:r>
              <a:rPr lang="en-US" dirty="0">
                <a:solidFill>
                  <a:srgbClr val="FF0000"/>
                </a:solidFill>
              </a:rPr>
              <a:t>	x3000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S is R1, M is R2, C is R3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AND 	R1,R1,#0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M = x3100;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LD 	R2,MINIT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C = 12;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39900"/>
                </a:solidFill>
              </a:rPr>
              <a:t>AND	R3,R3,#0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	ADD	R3,R3,#12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while (C &gt; 0)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W1	ADD	R3,R3,#0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39900"/>
                </a:solidFill>
              </a:rPr>
              <a:t>	</a:t>
            </a:r>
            <a:r>
              <a:rPr lang="en-US" dirty="0" err="1">
                <a:solidFill>
                  <a:srgbClr val="739900"/>
                </a:solidFill>
              </a:rPr>
              <a:t>BRnz</a:t>
            </a:r>
            <a:r>
              <a:rPr lang="en-US" dirty="0">
                <a:solidFill>
                  <a:srgbClr val="739900"/>
                </a:solidFill>
              </a:rPr>
              <a:t>	ENDW1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S = S + </a:t>
            </a:r>
            <a:r>
              <a:rPr lang="en-US" sz="2400" dirty="0" err="1"/>
              <a:t>Mem</a:t>
            </a:r>
            <a:r>
              <a:rPr lang="en-US" sz="2400" dirty="0"/>
              <a:t>[M];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	LDR	</a:t>
            </a:r>
            <a:r>
              <a:rPr lang="da-DK" sz="2400" dirty="0">
                <a:solidFill>
                  <a:srgbClr val="739900"/>
                </a:solidFill>
              </a:rPr>
              <a:t>R4,R2,#0</a:t>
            </a:r>
            <a:endParaRPr lang="en-US" sz="2400" dirty="0">
              <a:solidFill>
                <a:srgbClr val="739900"/>
              </a:solidFill>
            </a:endParaRP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	ADD	</a:t>
            </a:r>
            <a:r>
              <a:rPr lang="da-DK" sz="2400" dirty="0">
                <a:solidFill>
                  <a:srgbClr val="739900"/>
                </a:solidFill>
              </a:rPr>
              <a:t>R1,R1,R4</a:t>
            </a:r>
            <a:endParaRPr lang="en-US" sz="2400" dirty="0">
              <a:solidFill>
                <a:srgbClr val="739900"/>
              </a:solidFill>
            </a:endParaRP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C = C - 1;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39900"/>
                </a:solidFill>
              </a:rPr>
              <a:t>ADD	R3,R3,#-1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M = M + 1;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ADD	R2,R2,#1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/>
              <a:t>; }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	BR 	W1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endParaRPr lang="en-US" sz="2400" dirty="0">
              <a:solidFill>
                <a:srgbClr val="739900"/>
              </a:solidFill>
            </a:endParaRP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ENDW1	</a:t>
            </a:r>
            <a:r>
              <a:rPr lang="en-US" sz="2400" dirty="0">
                <a:solidFill>
                  <a:srgbClr val="FF0000"/>
                </a:solidFill>
              </a:rPr>
              <a:t>HALT 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739900"/>
                </a:solidFill>
              </a:rPr>
              <a:t>MINIT	 .fill	x3100</a:t>
            </a:r>
          </a:p>
          <a:p>
            <a:pPr marL="0" lvl="1" indent="0">
              <a:spcBef>
                <a:spcPts val="500"/>
              </a:spcBef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lvl="1" indent="0">
              <a:spcBef>
                <a:spcPts val="50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.end</a:t>
            </a:r>
          </a:p>
          <a:p>
            <a:pPr marL="457200" lvl="1" indent="0">
              <a:spcBef>
                <a:spcPts val="500"/>
              </a:spcBef>
              <a:buNone/>
              <a:defRPr/>
            </a:pPr>
            <a:endParaRPr lang="en-US" sz="24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482C48-5E5E-FF41-8B34-A736FE8B6A1A}"/>
              </a:ext>
            </a:extLst>
          </p:cNvPr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8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And Add Some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</a:t>
            </a:r>
            <a:r>
              <a:rPr lang="en-US" dirty="0" err="1">
                <a:solidFill>
                  <a:srgbClr val="FF0000"/>
                </a:solidFill>
              </a:rPr>
              <a:t>orig</a:t>
            </a:r>
            <a:r>
              <a:rPr lang="en-US" dirty="0">
                <a:solidFill>
                  <a:srgbClr val="FF0000"/>
                </a:solidFill>
              </a:rPr>
              <a:t>	x3100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	3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	4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	5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	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	6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	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 	7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 	8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 	9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.fill 	12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	.fill	10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	.fill	11</a:t>
            </a:r>
          </a:p>
          <a:p>
            <a:pPr marL="0" indent="0">
              <a:spcBef>
                <a:spcPts val="500"/>
              </a:spcBef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	.end</a:t>
            </a:r>
          </a:p>
          <a:p>
            <a:pPr>
              <a:spcBef>
                <a:spcPts val="500"/>
              </a:spcBef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5BA74C-1AD7-C04B-92D4-FB3B43928676}"/>
              </a:ext>
            </a:extLst>
          </p:cNvPr>
          <p:cNvCxnSpPr>
            <a:cxnSpLocks/>
          </p:cNvCxnSpPr>
          <p:nvPr/>
        </p:nvCxnSpPr>
        <p:spPr>
          <a:xfrm>
            <a:off x="6448617" y="1385228"/>
            <a:ext cx="0" cy="4897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47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Assembly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5876"/>
            <a:ext cx="8229600" cy="54197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Pass 1</a:t>
            </a:r>
          </a:p>
          <a:p>
            <a:pPr lvl="1">
              <a:defRPr/>
            </a:pPr>
            <a:r>
              <a:rPr lang="en-US" dirty="0"/>
              <a:t>Start with </a:t>
            </a:r>
            <a:r>
              <a:rPr lang="en-US" dirty="0" err="1"/>
              <a:t>lc</a:t>
            </a:r>
            <a:r>
              <a:rPr lang="en-US" dirty="0"/>
              <a:t> (location counter) set to 0</a:t>
            </a:r>
          </a:p>
          <a:p>
            <a:pPr lvl="1">
              <a:defRPr/>
            </a:pPr>
            <a:r>
              <a:rPr lang="en-US" dirty="0"/>
              <a:t>For each line in the program</a:t>
            </a:r>
          </a:p>
          <a:p>
            <a:pPr lvl="2">
              <a:defRPr/>
            </a:pPr>
            <a:r>
              <a:rPr lang="en-US" dirty="0"/>
              <a:t>If there is a tag, add(tag, </a:t>
            </a:r>
            <a:r>
              <a:rPr lang="en-US" dirty="0" err="1"/>
              <a:t>lc</a:t>
            </a:r>
            <a:r>
              <a:rPr lang="en-US" dirty="0"/>
              <a:t>) to the symbol table</a:t>
            </a:r>
          </a:p>
          <a:p>
            <a:pPr lvl="2">
              <a:defRPr/>
            </a:pPr>
            <a:r>
              <a:rPr lang="en-US" dirty="0"/>
              <a:t>Increment </a:t>
            </a:r>
            <a:r>
              <a:rPr lang="en-US" dirty="0" err="1"/>
              <a:t>lc</a:t>
            </a:r>
            <a:r>
              <a:rPr lang="en-US" dirty="0"/>
              <a:t> by the amount of memory the line takes up (often one word)</a:t>
            </a:r>
          </a:p>
          <a:p>
            <a:pPr>
              <a:defRPr/>
            </a:pPr>
            <a:r>
              <a:rPr lang="en-US" dirty="0"/>
              <a:t>Pass 2</a:t>
            </a:r>
          </a:p>
          <a:p>
            <a:pPr lvl="1">
              <a:defRPr/>
            </a:pPr>
            <a:r>
              <a:rPr lang="en-US" dirty="0"/>
              <a:t>Start with </a:t>
            </a:r>
            <a:r>
              <a:rPr lang="en-US" dirty="0" err="1"/>
              <a:t>lc</a:t>
            </a:r>
            <a:r>
              <a:rPr lang="en-US" dirty="0"/>
              <a:t> set to 0</a:t>
            </a:r>
          </a:p>
          <a:p>
            <a:pPr lvl="1">
              <a:defRPr/>
            </a:pPr>
            <a:r>
              <a:rPr lang="en-US" dirty="0"/>
              <a:t>For each line in the program</a:t>
            </a:r>
          </a:p>
          <a:p>
            <a:pPr lvl="2">
              <a:defRPr/>
            </a:pPr>
            <a:r>
              <a:rPr lang="en-US" dirty="0"/>
              <a:t>Look up any symbol in the line and replace it with its value in the symbol table. If it’s a PC-relative address, replace the symbol with its symbol table value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err="1"/>
              <a:t>lc</a:t>
            </a:r>
            <a:r>
              <a:rPr lang="en-US" dirty="0"/>
              <a:t> + 1)</a:t>
            </a:r>
          </a:p>
          <a:p>
            <a:pPr lvl="2">
              <a:defRPr/>
            </a:pPr>
            <a:r>
              <a:rPr lang="en-US" dirty="0"/>
              <a:t>Convert the </a:t>
            </a:r>
            <a:r>
              <a:rPr lang="en-US" dirty="0" err="1"/>
              <a:t>opcode</a:t>
            </a:r>
            <a:r>
              <a:rPr lang="en-US" dirty="0"/>
              <a:t> to 4-bits, registers to 3-bits, and immediate/offset values to the right number of bits for the </a:t>
            </a:r>
            <a:r>
              <a:rPr lang="en-US" dirty="0" err="1"/>
              <a:t>opcode</a:t>
            </a:r>
            <a:endParaRPr lang="en-US" dirty="0"/>
          </a:p>
          <a:p>
            <a:pPr lvl="2">
              <a:defRPr/>
            </a:pPr>
            <a:r>
              <a:rPr lang="en-US" dirty="0"/>
              <a:t>Output the assembled words into the object file</a:t>
            </a:r>
          </a:p>
          <a:p>
            <a:pPr lvl="2">
              <a:defRPr/>
            </a:pPr>
            <a:r>
              <a:rPr lang="en-US" dirty="0"/>
              <a:t>Increment </a:t>
            </a:r>
            <a:r>
              <a:rPr lang="en-US" dirty="0" err="1"/>
              <a:t>lc</a:t>
            </a:r>
            <a:r>
              <a:rPr lang="en-US" dirty="0"/>
              <a:t> by the amount of memory the line takes up</a:t>
            </a:r>
          </a:p>
        </p:txBody>
      </p:sp>
    </p:spTree>
    <p:extLst>
      <p:ext uri="{BB962C8B-B14F-4D97-AF65-F5344CB8AC3E}">
        <p14:creationId xmlns:p14="http://schemas.microsoft.com/office/powerpoint/2010/main" val="3457417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Do We Get?</a:t>
            </a:r>
          </a:p>
        </p:txBody>
      </p:sp>
      <p:pic>
        <p:nvPicPr>
          <p:cNvPr id="2560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46" b="-8546"/>
          <a:stretch>
            <a:fillRect/>
          </a:stretch>
        </p:blipFill>
        <p:spPr>
          <a:xfrm>
            <a:off x="1981201" y="1811844"/>
            <a:ext cx="2366963" cy="5105400"/>
          </a:xfrm>
        </p:spPr>
      </p:pic>
      <p:pic>
        <p:nvPicPr>
          <p:cNvPr id="2560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9" y="2151569"/>
            <a:ext cx="4676775" cy="4408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4" name="TextBox 12"/>
          <p:cNvSpPr txBox="1">
            <a:spLocks noChangeArrowheads="1"/>
          </p:cNvSpPr>
          <p:nvPr/>
        </p:nvSpPr>
        <p:spPr bwMode="auto">
          <a:xfrm>
            <a:off x="2286000" y="1646745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Memory</a:t>
            </a:r>
          </a:p>
        </p:txBody>
      </p:sp>
      <p:sp>
        <p:nvSpPr>
          <p:cNvPr id="25605" name="TextBox 13"/>
          <p:cNvSpPr txBox="1">
            <a:spLocks noChangeArrowheads="1"/>
          </p:cNvSpPr>
          <p:nvPr/>
        </p:nvSpPr>
        <p:spPr bwMode="auto">
          <a:xfrm>
            <a:off x="5229225" y="1661033"/>
            <a:ext cx="3810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Our Code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629400" y="5748844"/>
            <a:ext cx="2222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1362" y="5913727"/>
            <a:ext cx="107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Why the line?</a:t>
            </a:r>
          </a:p>
        </p:txBody>
      </p:sp>
    </p:spTree>
    <p:extLst>
      <p:ext uri="{BB962C8B-B14F-4D97-AF65-F5344CB8AC3E}">
        <p14:creationId xmlns:p14="http://schemas.microsoft.com/office/powerpoint/2010/main" val="2202175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Do We Get? Page 2</a:t>
            </a:r>
          </a:p>
        </p:txBody>
      </p:sp>
      <p:sp>
        <p:nvSpPr>
          <p:cNvPr id="26626" name="TextBox 12"/>
          <p:cNvSpPr txBox="1">
            <a:spLocks noChangeArrowheads="1"/>
          </p:cNvSpPr>
          <p:nvPr/>
        </p:nvSpPr>
        <p:spPr bwMode="auto">
          <a:xfrm>
            <a:off x="2286000" y="1693777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Memory</a:t>
            </a:r>
          </a:p>
        </p:txBody>
      </p:sp>
      <p:sp>
        <p:nvSpPr>
          <p:cNvPr id="26627" name="TextBox 13"/>
          <p:cNvSpPr txBox="1">
            <a:spLocks noChangeArrowheads="1"/>
          </p:cNvSpPr>
          <p:nvPr/>
        </p:nvSpPr>
        <p:spPr bwMode="auto">
          <a:xfrm>
            <a:off x="5229225" y="1708065"/>
            <a:ext cx="3810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Our Code</a:t>
            </a: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4176"/>
            <a:ext cx="21209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9" y="2312902"/>
            <a:ext cx="2808287" cy="418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99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What can you do with ADD, AND and NOT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dirty="0">
                <a:latin typeface="Arial" charset="0"/>
              </a:rPr>
              <a:t>Add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Arial" charset="0"/>
              </a:rPr>
              <a:t>And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Arial" charset="0"/>
              </a:rPr>
              <a:t>Not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Arial" charset="0"/>
              </a:rPr>
              <a:t>Subtract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Arial" charset="0"/>
              </a:rPr>
              <a:t>Or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Arial" charset="0"/>
              </a:rPr>
              <a:t>Clear a register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Arial" charset="0"/>
              </a:rPr>
              <a:t>Copy from one register to another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Arial" charset="0"/>
              </a:rPr>
              <a:t>Increment a register by n, -16&lt;=n&lt;=15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93271" y="6171505"/>
            <a:ext cx="788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This is just enough for the LC-3 to be Turing-complete!</a:t>
            </a:r>
          </a:p>
        </p:txBody>
      </p:sp>
    </p:spTree>
    <p:extLst>
      <p:ext uri="{BB962C8B-B14F-4D97-AF65-F5344CB8AC3E}">
        <p14:creationId xmlns:p14="http://schemas.microsoft.com/office/powerpoint/2010/main" val="20603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BC27-C677-FB4A-9B77-E7E59C06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2785241"/>
            <a:ext cx="8776366" cy="3767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NOP</a:t>
            </a:r>
          </a:p>
          <a:p>
            <a:r>
              <a:rPr lang="en-US" dirty="0"/>
              <a:t>ADD	R3,R3,#0</a:t>
            </a:r>
          </a:p>
          <a:p>
            <a:r>
              <a:rPr lang="en-US" dirty="0"/>
              <a:t>BRNZ	#-6</a:t>
            </a:r>
          </a:p>
          <a:p>
            <a:r>
              <a:rPr lang="en-US" dirty="0"/>
              <a:t>LDR	R4,R2,#0</a:t>
            </a:r>
          </a:p>
          <a:p>
            <a:r>
              <a:rPr lang="en-US" dirty="0"/>
              <a:t>ST		R0,#-256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F31EE-C22F-E846-93BB-7D1861D9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EA27B-26F9-C145-B8C7-07971FD411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else does complex display the value x3100?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5D54D8E-F8E3-6D49-8BF0-2948541ADBDF}"/>
              </a:ext>
            </a:extLst>
          </p:cNvPr>
          <p:cNvSpPr/>
          <p:nvPr/>
        </p:nvSpPr>
        <p:spPr>
          <a:xfrm>
            <a:off x="5686097" y="5318235"/>
            <a:ext cx="672662" cy="3153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E7DA7-180D-43AC-9601-238A0C530E24}"/>
              </a:ext>
            </a:extLst>
          </p:cNvPr>
          <p:cNvSpPr txBox="1"/>
          <p:nvPr/>
        </p:nvSpPr>
        <p:spPr>
          <a:xfrm>
            <a:off x="7952097" y="64715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always have to write all the code from scratch?</a:t>
            </a:r>
          </a:p>
          <a:p>
            <a:r>
              <a:rPr lang="en-US" dirty="0"/>
              <a:t>Do you think the machine code for </a:t>
            </a:r>
            <a:r>
              <a:rPr lang="en-US" b="1" dirty="0"/>
              <a:t>if/then </a:t>
            </a:r>
            <a:r>
              <a:rPr lang="en-US" dirty="0"/>
              <a:t>is very similar each time you write it?</a:t>
            </a:r>
          </a:p>
          <a:p>
            <a:r>
              <a:rPr lang="en-US" dirty="0"/>
              <a:t>What about </a:t>
            </a:r>
            <a:r>
              <a:rPr lang="en-US" b="1" dirty="0"/>
              <a:t>while</a:t>
            </a:r>
            <a:r>
              <a:rPr lang="en-US" dirty="0"/>
              <a:t>, </a:t>
            </a:r>
            <a:r>
              <a:rPr lang="en-US" b="1" dirty="0"/>
              <a:t>for</a:t>
            </a:r>
            <a:r>
              <a:rPr lang="en-US" dirty="0"/>
              <a:t>, and </a:t>
            </a:r>
            <a:r>
              <a:rPr lang="en-US" b="1" dirty="0"/>
              <a:t>do</a:t>
            </a:r>
            <a:r>
              <a:rPr lang="en-US" dirty="0"/>
              <a:t>?</a:t>
            </a:r>
          </a:p>
          <a:p>
            <a:r>
              <a:rPr lang="en-US" dirty="0"/>
              <a:t>So why shouldn’t we make some templates instead of reinventing the wheel each time?</a:t>
            </a:r>
          </a:p>
          <a:p>
            <a:r>
              <a:rPr lang="en-US" dirty="0"/>
              <a:t>Using template </a:t>
            </a:r>
            <a:r>
              <a:rPr lang="en-US" b="1" dirty="0"/>
              <a:t>will</a:t>
            </a:r>
            <a:r>
              <a:rPr lang="en-US" dirty="0"/>
              <a:t> make your life easier</a:t>
            </a:r>
          </a:p>
        </p:txBody>
      </p:sp>
    </p:spTree>
    <p:extLst>
      <p:ext uri="{BB962C8B-B14F-4D97-AF65-F5344CB8AC3E}">
        <p14:creationId xmlns:p14="http://schemas.microsoft.com/office/powerpoint/2010/main" val="82608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if (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R1&gt;0</a:t>
            </a:r>
            <a:r>
              <a:rPr lang="en-US" dirty="0">
                <a:latin typeface="Arial" charset="0"/>
              </a:rPr>
              <a:t>) then .. else ..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7076747" cy="453332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ADD		R1,R1,#0</a:t>
            </a:r>
            <a:r>
              <a:rPr lang="en-US" dirty="0">
                <a:latin typeface="Arial" charset="0"/>
              </a:rPr>
              <a:t>; if (R1&gt;0) then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</a:t>
            </a:r>
            <a:r>
              <a:rPr lang="en-US" dirty="0" err="1">
                <a:solidFill>
                  <a:srgbClr val="008000"/>
                </a:solidFill>
                <a:latin typeface="Arial" charset="0"/>
              </a:rPr>
              <a:t>BRnz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	ELSE1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  	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[THEN part]</a:t>
            </a:r>
            <a:r>
              <a:rPr lang="mr-IN" dirty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Arial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BR	ENDIF1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ELSE1		NOP</a:t>
            </a:r>
            <a:r>
              <a:rPr lang="en-US" dirty="0">
                <a:latin typeface="Arial" charset="0"/>
              </a:rPr>
              <a:t>				; else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Arial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[ELSE part]</a:t>
            </a:r>
            <a:r>
              <a:rPr lang="mr-IN" dirty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Arial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ENDIF1	NOP</a:t>
            </a:r>
            <a:r>
              <a:rPr lang="en-US" dirty="0">
                <a:latin typeface="Arial" charset="0"/>
              </a:rPr>
              <a:t>				; </a:t>
            </a:r>
            <a:r>
              <a:rPr lang="en-US" dirty="0" err="1">
                <a:latin typeface="Arial" charset="0"/>
              </a:rPr>
              <a:t>endif</a:t>
            </a:r>
            <a:endParaRPr lang="en-US" dirty="0">
              <a:latin typeface="Arial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145806" y="2751432"/>
            <a:ext cx="890588" cy="1951869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  <a:gd name="connsiteX0" fmla="*/ 0 w 429253"/>
              <a:gd name="connsiteY0" fmla="*/ 1242515 h 1242515"/>
              <a:gd name="connsiteX1" fmla="*/ 387539 w 429253"/>
              <a:gd name="connsiteY1" fmla="*/ 869760 h 1242515"/>
              <a:gd name="connsiteX2" fmla="*/ 241543 w 429253"/>
              <a:gd name="connsiteY2" fmla="*/ 0 h 1242515"/>
              <a:gd name="connsiteX3" fmla="*/ 429253 w 429253"/>
              <a:gd name="connsiteY3" fmla="*/ 1242515 h 1242515"/>
              <a:gd name="connsiteX0" fmla="*/ 140826 w 187710"/>
              <a:gd name="connsiteY0" fmla="*/ 3050 h 1480264"/>
              <a:gd name="connsiteX1" fmla="*/ 145996 w 187710"/>
              <a:gd name="connsiteY1" fmla="*/ 1107509 h 1480264"/>
              <a:gd name="connsiteX2" fmla="*/ 0 w 187710"/>
              <a:gd name="connsiteY2" fmla="*/ 237749 h 1480264"/>
              <a:gd name="connsiteX3" fmla="*/ 187710 w 187710"/>
              <a:gd name="connsiteY3" fmla="*/ 1480264 h 1480264"/>
              <a:gd name="connsiteX0" fmla="*/ 7662 w 54546"/>
              <a:gd name="connsiteY0" fmla="*/ 3050 h 1480264"/>
              <a:gd name="connsiteX1" fmla="*/ 12832 w 54546"/>
              <a:gd name="connsiteY1" fmla="*/ 1107509 h 1480264"/>
              <a:gd name="connsiteX2" fmla="*/ 54546 w 54546"/>
              <a:gd name="connsiteY2" fmla="*/ 1480264 h 1480264"/>
              <a:gd name="connsiteX0" fmla="*/ 305045 w 351929"/>
              <a:gd name="connsiteY0" fmla="*/ 4594 h 1481808"/>
              <a:gd name="connsiteX1" fmla="*/ 4321 w 351929"/>
              <a:gd name="connsiteY1" fmla="*/ 612046 h 1481808"/>
              <a:gd name="connsiteX2" fmla="*/ 351929 w 351929"/>
              <a:gd name="connsiteY2" fmla="*/ 1481808 h 1481808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11891"/>
              <a:gd name="connsiteY0" fmla="*/ 11127 h 1764456"/>
              <a:gd name="connsiteX1" fmla="*/ 194 w 311891"/>
              <a:gd name="connsiteY1" fmla="*/ 618579 h 1764456"/>
              <a:gd name="connsiteX2" fmla="*/ 306089 w 311891"/>
              <a:gd name="connsiteY2" fmla="*/ 1764456 h 1764456"/>
              <a:gd name="connsiteX0" fmla="*/ 356511 w 366266"/>
              <a:gd name="connsiteY0" fmla="*/ 9829 h 1818381"/>
              <a:gd name="connsiteX1" fmla="*/ 170 w 366266"/>
              <a:gd name="connsiteY1" fmla="*/ 672504 h 1818381"/>
              <a:gd name="connsiteX2" fmla="*/ 306065 w 366266"/>
              <a:gd name="connsiteY2" fmla="*/ 1818381 h 1818381"/>
              <a:gd name="connsiteX0" fmla="*/ 439911 w 448274"/>
              <a:gd name="connsiteY0" fmla="*/ 8357 h 1899743"/>
              <a:gd name="connsiteX1" fmla="*/ 144 w 448274"/>
              <a:gd name="connsiteY1" fmla="*/ 753866 h 1899743"/>
              <a:gd name="connsiteX2" fmla="*/ 306039 w 448274"/>
              <a:gd name="connsiteY2" fmla="*/ 1899743 h 1899743"/>
              <a:gd name="connsiteX0" fmla="*/ 439911 w 448274"/>
              <a:gd name="connsiteY0" fmla="*/ 8357 h 2231081"/>
              <a:gd name="connsiteX1" fmla="*/ 144 w 448274"/>
              <a:gd name="connsiteY1" fmla="*/ 753866 h 2231081"/>
              <a:gd name="connsiteX2" fmla="*/ 445082 w 448274"/>
              <a:gd name="connsiteY2" fmla="*/ 2231081 h 22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74" h="2231081">
                <a:moveTo>
                  <a:pt x="439911" y="8357"/>
                </a:moveTo>
                <a:cubicBezTo>
                  <a:pt x="520648" y="-69300"/>
                  <a:pt x="-9987" y="411024"/>
                  <a:pt x="144" y="753866"/>
                </a:cubicBezTo>
                <a:cubicBezTo>
                  <a:pt x="14910" y="1386629"/>
                  <a:pt x="436392" y="2153424"/>
                  <a:pt x="445082" y="2231081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956296" y="4292266"/>
            <a:ext cx="3257565" cy="1990916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  <a:gd name="connsiteX0" fmla="*/ 0 w 429253"/>
              <a:gd name="connsiteY0" fmla="*/ 1242515 h 1242515"/>
              <a:gd name="connsiteX1" fmla="*/ 387539 w 429253"/>
              <a:gd name="connsiteY1" fmla="*/ 869760 h 1242515"/>
              <a:gd name="connsiteX2" fmla="*/ 241543 w 429253"/>
              <a:gd name="connsiteY2" fmla="*/ 0 h 1242515"/>
              <a:gd name="connsiteX3" fmla="*/ 429253 w 429253"/>
              <a:gd name="connsiteY3" fmla="*/ 1242515 h 1242515"/>
              <a:gd name="connsiteX0" fmla="*/ 140826 w 187710"/>
              <a:gd name="connsiteY0" fmla="*/ 3050 h 1480264"/>
              <a:gd name="connsiteX1" fmla="*/ 145996 w 187710"/>
              <a:gd name="connsiteY1" fmla="*/ 1107509 h 1480264"/>
              <a:gd name="connsiteX2" fmla="*/ 0 w 187710"/>
              <a:gd name="connsiteY2" fmla="*/ 237749 h 1480264"/>
              <a:gd name="connsiteX3" fmla="*/ 187710 w 187710"/>
              <a:gd name="connsiteY3" fmla="*/ 1480264 h 1480264"/>
              <a:gd name="connsiteX0" fmla="*/ 7662 w 54546"/>
              <a:gd name="connsiteY0" fmla="*/ 3050 h 1480264"/>
              <a:gd name="connsiteX1" fmla="*/ 12832 w 54546"/>
              <a:gd name="connsiteY1" fmla="*/ 1107509 h 1480264"/>
              <a:gd name="connsiteX2" fmla="*/ 54546 w 54546"/>
              <a:gd name="connsiteY2" fmla="*/ 1480264 h 1480264"/>
              <a:gd name="connsiteX0" fmla="*/ 305045 w 351929"/>
              <a:gd name="connsiteY0" fmla="*/ 4594 h 1481808"/>
              <a:gd name="connsiteX1" fmla="*/ 4321 w 351929"/>
              <a:gd name="connsiteY1" fmla="*/ 612046 h 1481808"/>
              <a:gd name="connsiteX2" fmla="*/ 351929 w 351929"/>
              <a:gd name="connsiteY2" fmla="*/ 1481808 h 1481808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11891"/>
              <a:gd name="connsiteY0" fmla="*/ 11127 h 1764456"/>
              <a:gd name="connsiteX1" fmla="*/ 194 w 311891"/>
              <a:gd name="connsiteY1" fmla="*/ 618579 h 1764456"/>
              <a:gd name="connsiteX2" fmla="*/ 306089 w 311891"/>
              <a:gd name="connsiteY2" fmla="*/ 1764456 h 1764456"/>
              <a:gd name="connsiteX0" fmla="*/ 356511 w 366266"/>
              <a:gd name="connsiteY0" fmla="*/ 9829 h 1818381"/>
              <a:gd name="connsiteX1" fmla="*/ 170 w 366266"/>
              <a:gd name="connsiteY1" fmla="*/ 672504 h 1818381"/>
              <a:gd name="connsiteX2" fmla="*/ 306065 w 366266"/>
              <a:gd name="connsiteY2" fmla="*/ 1818381 h 1818381"/>
              <a:gd name="connsiteX0" fmla="*/ 439911 w 448274"/>
              <a:gd name="connsiteY0" fmla="*/ 8357 h 1899743"/>
              <a:gd name="connsiteX1" fmla="*/ 144 w 448274"/>
              <a:gd name="connsiteY1" fmla="*/ 753866 h 1899743"/>
              <a:gd name="connsiteX2" fmla="*/ 306039 w 448274"/>
              <a:gd name="connsiteY2" fmla="*/ 1899743 h 1899743"/>
              <a:gd name="connsiteX0" fmla="*/ 439911 w 448274"/>
              <a:gd name="connsiteY0" fmla="*/ 8357 h 2231081"/>
              <a:gd name="connsiteX1" fmla="*/ 144 w 448274"/>
              <a:gd name="connsiteY1" fmla="*/ 753866 h 2231081"/>
              <a:gd name="connsiteX2" fmla="*/ 445082 w 448274"/>
              <a:gd name="connsiteY2" fmla="*/ 2231081 h 2231081"/>
              <a:gd name="connsiteX0" fmla="*/ 0 w 1068849"/>
              <a:gd name="connsiteY0" fmla="*/ 17036 h 1953277"/>
              <a:gd name="connsiteX1" fmla="*/ 623911 w 1068849"/>
              <a:gd name="connsiteY1" fmla="*/ 476062 h 1953277"/>
              <a:gd name="connsiteX2" fmla="*/ 1068849 w 1068849"/>
              <a:gd name="connsiteY2" fmla="*/ 1953277 h 1953277"/>
              <a:gd name="connsiteX0" fmla="*/ 0 w 1068849"/>
              <a:gd name="connsiteY0" fmla="*/ 11774 h 1948015"/>
              <a:gd name="connsiteX1" fmla="*/ 999327 w 1068849"/>
              <a:gd name="connsiteY1" fmla="*/ 596136 h 1948015"/>
              <a:gd name="connsiteX2" fmla="*/ 1068849 w 1068849"/>
              <a:gd name="connsiteY2" fmla="*/ 1948015 h 1948015"/>
              <a:gd name="connsiteX0" fmla="*/ 787405 w 1786821"/>
              <a:gd name="connsiteY0" fmla="*/ 11774 h 2395643"/>
              <a:gd name="connsiteX1" fmla="*/ 1786732 w 1786821"/>
              <a:gd name="connsiteY1" fmla="*/ 596136 h 2395643"/>
              <a:gd name="connsiteX2" fmla="*/ 31 w 1786821"/>
              <a:gd name="connsiteY2" fmla="*/ 2395643 h 2395643"/>
              <a:gd name="connsiteX0" fmla="*/ 787405 w 1786821"/>
              <a:gd name="connsiteY0" fmla="*/ 6804 h 2390673"/>
              <a:gd name="connsiteX1" fmla="*/ 1786732 w 1786821"/>
              <a:gd name="connsiteY1" fmla="*/ 877649 h 2390673"/>
              <a:gd name="connsiteX2" fmla="*/ 31 w 1786821"/>
              <a:gd name="connsiteY2" fmla="*/ 2390673 h 2390673"/>
              <a:gd name="connsiteX0" fmla="*/ 787405 w 1798799"/>
              <a:gd name="connsiteY0" fmla="*/ 8862 h 2392731"/>
              <a:gd name="connsiteX1" fmla="*/ 1786732 w 1798799"/>
              <a:gd name="connsiteY1" fmla="*/ 879707 h 2392731"/>
              <a:gd name="connsiteX2" fmla="*/ 31 w 1798799"/>
              <a:gd name="connsiteY2" fmla="*/ 2392731 h 2392731"/>
              <a:gd name="connsiteX0" fmla="*/ 787404 w 1798798"/>
              <a:gd name="connsiteY0" fmla="*/ 8862 h 2392731"/>
              <a:gd name="connsiteX1" fmla="*/ 1786731 w 1798798"/>
              <a:gd name="connsiteY1" fmla="*/ 879707 h 2392731"/>
              <a:gd name="connsiteX2" fmla="*/ 30 w 1798798"/>
              <a:gd name="connsiteY2" fmla="*/ 2392731 h 2392731"/>
              <a:gd name="connsiteX0" fmla="*/ 787404 w 1793967"/>
              <a:gd name="connsiteY0" fmla="*/ 11481 h 2395350"/>
              <a:gd name="connsiteX1" fmla="*/ 1786731 w 1793967"/>
              <a:gd name="connsiteY1" fmla="*/ 882326 h 2395350"/>
              <a:gd name="connsiteX2" fmla="*/ 30 w 1793967"/>
              <a:gd name="connsiteY2" fmla="*/ 2395350 h 2395350"/>
              <a:gd name="connsiteX0" fmla="*/ 787404 w 1790938"/>
              <a:gd name="connsiteY0" fmla="*/ 11481 h 2395350"/>
              <a:gd name="connsiteX1" fmla="*/ 1786731 w 1790938"/>
              <a:gd name="connsiteY1" fmla="*/ 882326 h 2395350"/>
              <a:gd name="connsiteX2" fmla="*/ 30 w 1790938"/>
              <a:gd name="connsiteY2" fmla="*/ 2395350 h 2395350"/>
              <a:gd name="connsiteX0" fmla="*/ 865520 w 1868894"/>
              <a:gd name="connsiteY0" fmla="*/ 11481 h 2077022"/>
              <a:gd name="connsiteX1" fmla="*/ 1864847 w 1868894"/>
              <a:gd name="connsiteY1" fmla="*/ 882326 h 2077022"/>
              <a:gd name="connsiteX2" fmla="*/ 28 w 1868894"/>
              <a:gd name="connsiteY2" fmla="*/ 2077022 h 2077022"/>
              <a:gd name="connsiteX0" fmla="*/ 0 w 2385093"/>
              <a:gd name="connsiteY0" fmla="*/ 16061 h 1959168"/>
              <a:gd name="connsiteX1" fmla="*/ 2381046 w 2385093"/>
              <a:gd name="connsiteY1" fmla="*/ 764472 h 1959168"/>
              <a:gd name="connsiteX2" fmla="*/ 516227 w 2385093"/>
              <a:gd name="connsiteY2" fmla="*/ 1959168 h 1959168"/>
              <a:gd name="connsiteX0" fmla="*/ 1231930 w 1748157"/>
              <a:gd name="connsiteY0" fmla="*/ 26479 h 1969586"/>
              <a:gd name="connsiteX1" fmla="*/ 0 w 1748157"/>
              <a:gd name="connsiteY1" fmla="*/ 640212 h 1969586"/>
              <a:gd name="connsiteX2" fmla="*/ 1748157 w 1748157"/>
              <a:gd name="connsiteY2" fmla="*/ 1969586 h 1969586"/>
              <a:gd name="connsiteX0" fmla="*/ 1231930 w 1338035"/>
              <a:gd name="connsiteY0" fmla="*/ 26479 h 2006317"/>
              <a:gd name="connsiteX1" fmla="*/ 0 w 1338035"/>
              <a:gd name="connsiteY1" fmla="*/ 640212 h 2006317"/>
              <a:gd name="connsiteX2" fmla="*/ 1338035 w 1338035"/>
              <a:gd name="connsiteY2" fmla="*/ 2006317 h 2006317"/>
              <a:gd name="connsiteX0" fmla="*/ 1388167 w 1391538"/>
              <a:gd name="connsiteY0" fmla="*/ 31192 h 1974300"/>
              <a:gd name="connsiteX1" fmla="*/ 0 w 1391538"/>
              <a:gd name="connsiteY1" fmla="*/ 608195 h 1974300"/>
              <a:gd name="connsiteX2" fmla="*/ 1338035 w 1391538"/>
              <a:gd name="connsiteY2" fmla="*/ 1974300 h 1974300"/>
              <a:gd name="connsiteX0" fmla="*/ 1261225 w 1338035"/>
              <a:gd name="connsiteY0" fmla="*/ 23892 h 2028217"/>
              <a:gd name="connsiteX1" fmla="*/ 0 w 1338035"/>
              <a:gd name="connsiteY1" fmla="*/ 662112 h 2028217"/>
              <a:gd name="connsiteX2" fmla="*/ 1338035 w 1338035"/>
              <a:gd name="connsiteY2" fmla="*/ 2028217 h 2028217"/>
              <a:gd name="connsiteX0" fmla="*/ 1349108 w 1352572"/>
              <a:gd name="connsiteY0" fmla="*/ 19768 h 2073067"/>
              <a:gd name="connsiteX1" fmla="*/ 0 w 1352572"/>
              <a:gd name="connsiteY1" fmla="*/ 706962 h 2073067"/>
              <a:gd name="connsiteX2" fmla="*/ 1338035 w 1352572"/>
              <a:gd name="connsiteY2" fmla="*/ 2073067 h 207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72" h="2073067">
                <a:moveTo>
                  <a:pt x="1349108" y="19768"/>
                </a:moveTo>
                <a:cubicBezTo>
                  <a:pt x="1429845" y="-57889"/>
                  <a:pt x="73295" y="77637"/>
                  <a:pt x="0" y="706962"/>
                </a:cubicBezTo>
                <a:cubicBezTo>
                  <a:pt x="105145" y="1697828"/>
                  <a:pt x="1329345" y="1995410"/>
                  <a:pt x="1338035" y="2073067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163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While (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R1&gt;0</a:t>
            </a:r>
            <a:r>
              <a:rPr lang="en-US" dirty="0">
                <a:latin typeface="Arial" charset="0"/>
              </a:rPr>
              <a:t>)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WHILE1</a:t>
            </a:r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ADD	R1,R1,#0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; while(R1&gt;0)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</a:t>
            </a:r>
            <a:r>
              <a:rPr lang="en-US" dirty="0" err="1">
                <a:solidFill>
                  <a:srgbClr val="008000"/>
                </a:solidFill>
                <a:latin typeface="Arial" charset="0"/>
              </a:rPr>
              <a:t>BRnz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	ENDW1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[WHILE body]</a:t>
            </a:r>
            <a:r>
              <a:rPr lang="mr-IN" dirty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BR	WHILE1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ENDW1	NOP</a:t>
            </a:r>
            <a:r>
              <a:rPr lang="en-US" dirty="0">
                <a:latin typeface="Arial" charset="0"/>
              </a:rPr>
              <a:t>			; </a:t>
            </a:r>
            <a:r>
              <a:rPr lang="en-US" dirty="0" err="1">
                <a:latin typeface="Arial" charset="0"/>
              </a:rPr>
              <a:t>endwhile</a:t>
            </a:r>
            <a:endParaRPr lang="en-US" dirty="0">
              <a:latin typeface="Arial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72359" y="1727766"/>
            <a:ext cx="1399993" cy="2928163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  <a:gd name="connsiteX0" fmla="*/ 9240 w 398752"/>
              <a:gd name="connsiteY0" fmla="*/ 1720127 h 1720127"/>
              <a:gd name="connsiteX1" fmla="*/ 396779 w 398752"/>
              <a:gd name="connsiteY1" fmla="*/ 1347372 h 1720127"/>
              <a:gd name="connsiteX2" fmla="*/ 250783 w 398752"/>
              <a:gd name="connsiteY2" fmla="*/ 477612 h 1720127"/>
              <a:gd name="connsiteX3" fmla="*/ 0 w 398752"/>
              <a:gd name="connsiteY3" fmla="*/ 0 h 1720127"/>
              <a:gd name="connsiteX0" fmla="*/ 203494 w 398752"/>
              <a:gd name="connsiteY0" fmla="*/ 1755371 h 1755371"/>
              <a:gd name="connsiteX1" fmla="*/ 396779 w 398752"/>
              <a:gd name="connsiteY1" fmla="*/ 1347372 h 1755371"/>
              <a:gd name="connsiteX2" fmla="*/ 250783 w 398752"/>
              <a:gd name="connsiteY2" fmla="*/ 477612 h 1755371"/>
              <a:gd name="connsiteX3" fmla="*/ 0 w 398752"/>
              <a:gd name="connsiteY3" fmla="*/ 0 h 175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52" h="1755371">
                <a:moveTo>
                  <a:pt x="203494" y="1755371"/>
                </a:moveTo>
                <a:cubicBezTo>
                  <a:pt x="284231" y="1677714"/>
                  <a:pt x="344935" y="1598176"/>
                  <a:pt x="396779" y="1347372"/>
                </a:cubicBezTo>
                <a:cubicBezTo>
                  <a:pt x="410386" y="1075859"/>
                  <a:pt x="352748" y="691601"/>
                  <a:pt x="250783" y="477612"/>
                </a:cubicBezTo>
                <a:cubicBezTo>
                  <a:pt x="162723" y="339554"/>
                  <a:pt x="88060" y="138058"/>
                  <a:pt x="0" y="0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552785" y="2495641"/>
            <a:ext cx="619125" cy="2592562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  <a:gd name="connsiteX0" fmla="*/ 0 w 429253"/>
              <a:gd name="connsiteY0" fmla="*/ 1242515 h 1242515"/>
              <a:gd name="connsiteX1" fmla="*/ 387539 w 429253"/>
              <a:gd name="connsiteY1" fmla="*/ 869760 h 1242515"/>
              <a:gd name="connsiteX2" fmla="*/ 241543 w 429253"/>
              <a:gd name="connsiteY2" fmla="*/ 0 h 1242515"/>
              <a:gd name="connsiteX3" fmla="*/ 429253 w 429253"/>
              <a:gd name="connsiteY3" fmla="*/ 1242515 h 1242515"/>
              <a:gd name="connsiteX0" fmla="*/ 140826 w 187710"/>
              <a:gd name="connsiteY0" fmla="*/ 3050 h 1480264"/>
              <a:gd name="connsiteX1" fmla="*/ 145996 w 187710"/>
              <a:gd name="connsiteY1" fmla="*/ 1107509 h 1480264"/>
              <a:gd name="connsiteX2" fmla="*/ 0 w 187710"/>
              <a:gd name="connsiteY2" fmla="*/ 237749 h 1480264"/>
              <a:gd name="connsiteX3" fmla="*/ 187710 w 187710"/>
              <a:gd name="connsiteY3" fmla="*/ 1480264 h 1480264"/>
              <a:gd name="connsiteX0" fmla="*/ 7662 w 54546"/>
              <a:gd name="connsiteY0" fmla="*/ 3050 h 1480264"/>
              <a:gd name="connsiteX1" fmla="*/ 12832 w 54546"/>
              <a:gd name="connsiteY1" fmla="*/ 1107509 h 1480264"/>
              <a:gd name="connsiteX2" fmla="*/ 54546 w 54546"/>
              <a:gd name="connsiteY2" fmla="*/ 1480264 h 1480264"/>
              <a:gd name="connsiteX0" fmla="*/ 305045 w 351929"/>
              <a:gd name="connsiteY0" fmla="*/ 4594 h 1481808"/>
              <a:gd name="connsiteX1" fmla="*/ 4321 w 351929"/>
              <a:gd name="connsiteY1" fmla="*/ 612046 h 1481808"/>
              <a:gd name="connsiteX2" fmla="*/ 351929 w 351929"/>
              <a:gd name="connsiteY2" fmla="*/ 1481808 h 1481808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11891"/>
              <a:gd name="connsiteY0" fmla="*/ 11127 h 1764456"/>
              <a:gd name="connsiteX1" fmla="*/ 194 w 311891"/>
              <a:gd name="connsiteY1" fmla="*/ 618579 h 1764456"/>
              <a:gd name="connsiteX2" fmla="*/ 306089 w 311891"/>
              <a:gd name="connsiteY2" fmla="*/ 1764456 h 176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91" h="1764456">
                <a:moveTo>
                  <a:pt x="300918" y="11127"/>
                </a:moveTo>
                <a:cubicBezTo>
                  <a:pt x="381655" y="-66530"/>
                  <a:pt x="-9937" y="275737"/>
                  <a:pt x="194" y="618579"/>
                </a:cubicBezTo>
                <a:cubicBezTo>
                  <a:pt x="14960" y="1251342"/>
                  <a:pt x="297399" y="1686799"/>
                  <a:pt x="306089" y="1764456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07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for	(</a:t>
            </a:r>
            <a:r>
              <a:rPr lang="en-US" dirty="0" err="1">
                <a:solidFill>
                  <a:srgbClr val="008000"/>
                </a:solidFill>
                <a:latin typeface="Arial" charset="0"/>
              </a:rPr>
              <a:t>init</a:t>
            </a:r>
            <a:r>
              <a:rPr lang="en-US" dirty="0">
                <a:latin typeface="Arial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R1&gt;0</a:t>
            </a:r>
            <a:r>
              <a:rPr lang="en-US" dirty="0">
                <a:latin typeface="Arial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reinit</a:t>
            </a:r>
            <a:r>
              <a:rPr lang="en-US" dirty="0">
                <a:latin typeface="Arial" charset="0"/>
              </a:rPr>
              <a:t>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solidFill>
                  <a:srgbClr val="008000"/>
                </a:solidFill>
                <a:latin typeface="Arial" charset="0"/>
              </a:rPr>
              <a:t>…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[initialize loop]</a:t>
            </a:r>
            <a:r>
              <a:rPr lang="mr-IN" dirty="0">
                <a:solidFill>
                  <a:srgbClr val="008000"/>
                </a:solidFill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	; for (</a:t>
            </a:r>
            <a:r>
              <a:rPr lang="en-US" dirty="0" err="1">
                <a:latin typeface="Arial" charset="0"/>
              </a:rPr>
              <a:t>init</a:t>
            </a:r>
            <a:r>
              <a:rPr lang="en-US" dirty="0">
                <a:latin typeface="Arial" charset="0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FOR1		ADD	R1,R1,#0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BRnz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	ENDF1	</a:t>
            </a:r>
            <a:r>
              <a:rPr lang="en-US" dirty="0">
                <a:latin typeface="Arial" charset="0"/>
              </a:rPr>
              <a:t>; R1&gt;0;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Arial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[FOR body]</a:t>
            </a:r>
            <a:r>
              <a:rPr lang="mr-IN" dirty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Arial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[reinitialize]</a:t>
            </a:r>
            <a:r>
              <a:rPr lang="mr-IN" dirty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	; </a:t>
            </a:r>
            <a:r>
              <a:rPr lang="en-US" dirty="0" err="1">
                <a:latin typeface="Arial" charset="0"/>
              </a:rPr>
              <a:t>reinit</a:t>
            </a:r>
            <a:r>
              <a:rPr lang="en-US" dirty="0">
                <a:latin typeface="Arial" charset="0"/>
              </a:rPr>
              <a:t>)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	BR	FOR1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ENDF1	NOP</a:t>
            </a:r>
          </a:p>
        </p:txBody>
      </p:sp>
      <p:sp>
        <p:nvSpPr>
          <p:cNvPr id="4" name="Freeform 3"/>
          <p:cNvSpPr/>
          <p:nvPr/>
        </p:nvSpPr>
        <p:spPr>
          <a:xfrm>
            <a:off x="7150651" y="2094438"/>
            <a:ext cx="2039426" cy="2669123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0 w 1446450"/>
              <a:gd name="connsiteY0" fmla="*/ 1891386 h 1891386"/>
              <a:gd name="connsiteX1" fmla="*/ 1416458 w 1446450"/>
              <a:gd name="connsiteY1" fmla="*/ 1283933 h 1891386"/>
              <a:gd name="connsiteX2" fmla="*/ 1339985 w 1446450"/>
              <a:gd name="connsiteY2" fmla="*/ 151864 h 1891386"/>
              <a:gd name="connsiteX3" fmla="*/ 1110563 w 1446450"/>
              <a:gd name="connsiteY3" fmla="*/ 27612 h 1891386"/>
              <a:gd name="connsiteX4" fmla="*/ 804669 w 1446450"/>
              <a:gd name="connsiteY4" fmla="*/ 0 h 1891386"/>
              <a:gd name="connsiteX0" fmla="*/ 0 w 1446450"/>
              <a:gd name="connsiteY0" fmla="*/ 1918997 h 1918997"/>
              <a:gd name="connsiteX1" fmla="*/ 1416458 w 1446450"/>
              <a:gd name="connsiteY1" fmla="*/ 1311544 h 1918997"/>
              <a:gd name="connsiteX2" fmla="*/ 1339985 w 1446450"/>
              <a:gd name="connsiteY2" fmla="*/ 179475 h 1918997"/>
              <a:gd name="connsiteX3" fmla="*/ 1110563 w 1446450"/>
              <a:gd name="connsiteY3" fmla="*/ 55223 h 1918997"/>
              <a:gd name="connsiteX4" fmla="*/ 1096659 w 1446450"/>
              <a:gd name="connsiteY4" fmla="*/ 0 h 1918997"/>
              <a:gd name="connsiteX5" fmla="*/ 804669 w 1446450"/>
              <a:gd name="connsiteY5" fmla="*/ 27611 h 1918997"/>
              <a:gd name="connsiteX0" fmla="*/ 0 w 1446450"/>
              <a:gd name="connsiteY0" fmla="*/ 2512644 h 2512644"/>
              <a:gd name="connsiteX1" fmla="*/ 1416458 w 1446450"/>
              <a:gd name="connsiteY1" fmla="*/ 1905191 h 2512644"/>
              <a:gd name="connsiteX2" fmla="*/ 1339985 w 1446450"/>
              <a:gd name="connsiteY2" fmla="*/ 773122 h 2512644"/>
              <a:gd name="connsiteX3" fmla="*/ 1110563 w 1446450"/>
              <a:gd name="connsiteY3" fmla="*/ 648870 h 2512644"/>
              <a:gd name="connsiteX4" fmla="*/ 1096659 w 1446450"/>
              <a:gd name="connsiteY4" fmla="*/ 593647 h 2512644"/>
              <a:gd name="connsiteX5" fmla="*/ 464014 w 1446450"/>
              <a:gd name="connsiteY5" fmla="*/ 0 h 2512644"/>
              <a:gd name="connsiteX0" fmla="*/ 0 w 1446450"/>
              <a:gd name="connsiteY0" fmla="*/ 2512644 h 2512644"/>
              <a:gd name="connsiteX1" fmla="*/ 1416458 w 1446450"/>
              <a:gd name="connsiteY1" fmla="*/ 1905191 h 2512644"/>
              <a:gd name="connsiteX2" fmla="*/ 1339985 w 1446450"/>
              <a:gd name="connsiteY2" fmla="*/ 773122 h 2512644"/>
              <a:gd name="connsiteX3" fmla="*/ 1110563 w 1446450"/>
              <a:gd name="connsiteY3" fmla="*/ 648870 h 2512644"/>
              <a:gd name="connsiteX4" fmla="*/ 464014 w 1446450"/>
              <a:gd name="connsiteY4" fmla="*/ 0 h 2512644"/>
              <a:gd name="connsiteX0" fmla="*/ 0 w 1446450"/>
              <a:gd name="connsiteY0" fmla="*/ 2512644 h 2512644"/>
              <a:gd name="connsiteX1" fmla="*/ 1416458 w 1446450"/>
              <a:gd name="connsiteY1" fmla="*/ 1905191 h 2512644"/>
              <a:gd name="connsiteX2" fmla="*/ 1339985 w 1446450"/>
              <a:gd name="connsiteY2" fmla="*/ 773122 h 2512644"/>
              <a:gd name="connsiteX3" fmla="*/ 464014 w 1446450"/>
              <a:gd name="connsiteY3" fmla="*/ 0 h 2512644"/>
              <a:gd name="connsiteX0" fmla="*/ 0 w 1460075"/>
              <a:gd name="connsiteY0" fmla="*/ 2512644 h 2512644"/>
              <a:gd name="connsiteX1" fmla="*/ 1416458 w 1460075"/>
              <a:gd name="connsiteY1" fmla="*/ 1905191 h 2512644"/>
              <a:gd name="connsiteX2" fmla="*/ 1367793 w 1460075"/>
              <a:gd name="connsiteY2" fmla="*/ 676481 h 2512644"/>
              <a:gd name="connsiteX3" fmla="*/ 464014 w 1460075"/>
              <a:gd name="connsiteY3" fmla="*/ 0 h 2512644"/>
              <a:gd name="connsiteX0" fmla="*/ 0 w 1488805"/>
              <a:gd name="connsiteY0" fmla="*/ 2512644 h 2512644"/>
              <a:gd name="connsiteX1" fmla="*/ 1416458 w 1488805"/>
              <a:gd name="connsiteY1" fmla="*/ 1905191 h 2512644"/>
              <a:gd name="connsiteX2" fmla="*/ 1367793 w 1488805"/>
              <a:gd name="connsiteY2" fmla="*/ 676481 h 2512644"/>
              <a:gd name="connsiteX3" fmla="*/ 464014 w 1488805"/>
              <a:gd name="connsiteY3" fmla="*/ 0 h 2512644"/>
              <a:gd name="connsiteX0" fmla="*/ 0 w 1488805"/>
              <a:gd name="connsiteY0" fmla="*/ 2512644 h 2512644"/>
              <a:gd name="connsiteX1" fmla="*/ 1416458 w 1488805"/>
              <a:gd name="connsiteY1" fmla="*/ 1905191 h 2512644"/>
              <a:gd name="connsiteX2" fmla="*/ 1367793 w 1488805"/>
              <a:gd name="connsiteY2" fmla="*/ 676481 h 2512644"/>
              <a:gd name="connsiteX3" fmla="*/ 464014 w 1488805"/>
              <a:gd name="connsiteY3" fmla="*/ 0 h 2512644"/>
              <a:gd name="connsiteX0" fmla="*/ 0 w 1488805"/>
              <a:gd name="connsiteY0" fmla="*/ 2512644 h 2512644"/>
              <a:gd name="connsiteX1" fmla="*/ 1416458 w 1488805"/>
              <a:gd name="connsiteY1" fmla="*/ 1905191 h 2512644"/>
              <a:gd name="connsiteX2" fmla="*/ 1367793 w 1488805"/>
              <a:gd name="connsiteY2" fmla="*/ 676481 h 2512644"/>
              <a:gd name="connsiteX3" fmla="*/ 464014 w 1488805"/>
              <a:gd name="connsiteY3" fmla="*/ 0 h 2512644"/>
              <a:gd name="connsiteX0" fmla="*/ 0 w 1533054"/>
              <a:gd name="connsiteY0" fmla="*/ 2512644 h 2512644"/>
              <a:gd name="connsiteX1" fmla="*/ 1416458 w 1533054"/>
              <a:gd name="connsiteY1" fmla="*/ 1905191 h 2512644"/>
              <a:gd name="connsiteX2" fmla="*/ 1367793 w 1533054"/>
              <a:gd name="connsiteY2" fmla="*/ 676481 h 2512644"/>
              <a:gd name="connsiteX3" fmla="*/ 464014 w 1533054"/>
              <a:gd name="connsiteY3" fmla="*/ 0 h 2512644"/>
              <a:gd name="connsiteX0" fmla="*/ 0 w 1484389"/>
              <a:gd name="connsiteY0" fmla="*/ 2402199 h 2402199"/>
              <a:gd name="connsiteX1" fmla="*/ 1367793 w 1484389"/>
              <a:gd name="connsiteY1" fmla="*/ 1905191 h 2402199"/>
              <a:gd name="connsiteX2" fmla="*/ 1319128 w 1484389"/>
              <a:gd name="connsiteY2" fmla="*/ 676481 h 2402199"/>
              <a:gd name="connsiteX3" fmla="*/ 415349 w 1484389"/>
              <a:gd name="connsiteY3" fmla="*/ 0 h 2402199"/>
              <a:gd name="connsiteX0" fmla="*/ 0 w 1484389"/>
              <a:gd name="connsiteY0" fmla="*/ 2402199 h 2402199"/>
              <a:gd name="connsiteX1" fmla="*/ 1367793 w 1484389"/>
              <a:gd name="connsiteY1" fmla="*/ 1905191 h 2402199"/>
              <a:gd name="connsiteX2" fmla="*/ 1319128 w 1484389"/>
              <a:gd name="connsiteY2" fmla="*/ 676481 h 2402199"/>
              <a:gd name="connsiteX3" fmla="*/ 415349 w 1484389"/>
              <a:gd name="connsiteY3" fmla="*/ 0 h 2402199"/>
              <a:gd name="connsiteX0" fmla="*/ 0 w 1484389"/>
              <a:gd name="connsiteY0" fmla="*/ 2432865 h 2432865"/>
              <a:gd name="connsiteX1" fmla="*/ 1367793 w 1484389"/>
              <a:gd name="connsiteY1" fmla="*/ 1935857 h 2432865"/>
              <a:gd name="connsiteX2" fmla="*/ 1319128 w 1484389"/>
              <a:gd name="connsiteY2" fmla="*/ 707147 h 2432865"/>
              <a:gd name="connsiteX3" fmla="*/ 89524 w 1484389"/>
              <a:gd name="connsiteY3" fmla="*/ 0 h 2432865"/>
              <a:gd name="connsiteX0" fmla="*/ 0 w 1484389"/>
              <a:gd name="connsiteY0" fmla="*/ 2432865 h 2432865"/>
              <a:gd name="connsiteX1" fmla="*/ 1367793 w 1484389"/>
              <a:gd name="connsiteY1" fmla="*/ 1935857 h 2432865"/>
              <a:gd name="connsiteX2" fmla="*/ 1319128 w 1484389"/>
              <a:gd name="connsiteY2" fmla="*/ 707147 h 2432865"/>
              <a:gd name="connsiteX3" fmla="*/ 89524 w 1484389"/>
              <a:gd name="connsiteY3" fmla="*/ 0 h 2432865"/>
              <a:gd name="connsiteX0" fmla="*/ 0 w 1560390"/>
              <a:gd name="connsiteY0" fmla="*/ 2432865 h 2432865"/>
              <a:gd name="connsiteX1" fmla="*/ 1367793 w 1560390"/>
              <a:gd name="connsiteY1" fmla="*/ 1935857 h 2432865"/>
              <a:gd name="connsiteX2" fmla="*/ 1448161 w 1560390"/>
              <a:gd name="connsiteY2" fmla="*/ 574259 h 2432865"/>
              <a:gd name="connsiteX3" fmla="*/ 89524 w 1560390"/>
              <a:gd name="connsiteY3" fmla="*/ 0 h 2432865"/>
              <a:gd name="connsiteX0" fmla="*/ 0 w 1581458"/>
              <a:gd name="connsiteY0" fmla="*/ 2432865 h 2432865"/>
              <a:gd name="connsiteX1" fmla="*/ 1428008 w 1581458"/>
              <a:gd name="connsiteY1" fmla="*/ 2007412 h 2432865"/>
              <a:gd name="connsiteX2" fmla="*/ 1448161 w 1581458"/>
              <a:gd name="connsiteY2" fmla="*/ 574259 h 2432865"/>
              <a:gd name="connsiteX3" fmla="*/ 89524 w 1581458"/>
              <a:gd name="connsiteY3" fmla="*/ 0 h 2432865"/>
              <a:gd name="connsiteX0" fmla="*/ 288971 w 1491934"/>
              <a:gd name="connsiteY0" fmla="*/ 2320422 h 2320422"/>
              <a:gd name="connsiteX1" fmla="*/ 1338484 w 1491934"/>
              <a:gd name="connsiteY1" fmla="*/ 2007412 h 2320422"/>
              <a:gd name="connsiteX2" fmla="*/ 1358637 w 1491934"/>
              <a:gd name="connsiteY2" fmla="*/ 574259 h 2320422"/>
              <a:gd name="connsiteX3" fmla="*/ 0 w 1491934"/>
              <a:gd name="connsiteY3" fmla="*/ 0 h 232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934" h="2320422">
                <a:moveTo>
                  <a:pt x="288971" y="2320422"/>
                </a:moveTo>
                <a:cubicBezTo>
                  <a:pt x="535476" y="2297413"/>
                  <a:pt x="1132897" y="2357157"/>
                  <a:pt x="1338484" y="2007412"/>
                </a:cubicBezTo>
                <a:cubicBezTo>
                  <a:pt x="1493452" y="1653065"/>
                  <a:pt x="1578788" y="1292156"/>
                  <a:pt x="1358637" y="574259"/>
                </a:cubicBezTo>
                <a:cubicBezTo>
                  <a:pt x="1241609" y="173893"/>
                  <a:pt x="212114" y="99734"/>
                  <a:pt x="0" y="0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1923" y="2484003"/>
            <a:ext cx="835305" cy="2700546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  <a:gd name="connsiteX0" fmla="*/ 0 w 429253"/>
              <a:gd name="connsiteY0" fmla="*/ 1242515 h 1242515"/>
              <a:gd name="connsiteX1" fmla="*/ 387539 w 429253"/>
              <a:gd name="connsiteY1" fmla="*/ 869760 h 1242515"/>
              <a:gd name="connsiteX2" fmla="*/ 241543 w 429253"/>
              <a:gd name="connsiteY2" fmla="*/ 0 h 1242515"/>
              <a:gd name="connsiteX3" fmla="*/ 429253 w 429253"/>
              <a:gd name="connsiteY3" fmla="*/ 1242515 h 1242515"/>
              <a:gd name="connsiteX0" fmla="*/ 140826 w 187710"/>
              <a:gd name="connsiteY0" fmla="*/ 3050 h 1480264"/>
              <a:gd name="connsiteX1" fmla="*/ 145996 w 187710"/>
              <a:gd name="connsiteY1" fmla="*/ 1107509 h 1480264"/>
              <a:gd name="connsiteX2" fmla="*/ 0 w 187710"/>
              <a:gd name="connsiteY2" fmla="*/ 237749 h 1480264"/>
              <a:gd name="connsiteX3" fmla="*/ 187710 w 187710"/>
              <a:gd name="connsiteY3" fmla="*/ 1480264 h 1480264"/>
              <a:gd name="connsiteX0" fmla="*/ 7662 w 54546"/>
              <a:gd name="connsiteY0" fmla="*/ 3050 h 1480264"/>
              <a:gd name="connsiteX1" fmla="*/ 12832 w 54546"/>
              <a:gd name="connsiteY1" fmla="*/ 1107509 h 1480264"/>
              <a:gd name="connsiteX2" fmla="*/ 54546 w 54546"/>
              <a:gd name="connsiteY2" fmla="*/ 1480264 h 1480264"/>
              <a:gd name="connsiteX0" fmla="*/ 305045 w 351929"/>
              <a:gd name="connsiteY0" fmla="*/ 4594 h 1481808"/>
              <a:gd name="connsiteX1" fmla="*/ 4321 w 351929"/>
              <a:gd name="connsiteY1" fmla="*/ 612046 h 1481808"/>
              <a:gd name="connsiteX2" fmla="*/ 351929 w 351929"/>
              <a:gd name="connsiteY2" fmla="*/ 1481808 h 1481808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11891"/>
              <a:gd name="connsiteY0" fmla="*/ 11127 h 1764456"/>
              <a:gd name="connsiteX1" fmla="*/ 194 w 311891"/>
              <a:gd name="connsiteY1" fmla="*/ 618579 h 1764456"/>
              <a:gd name="connsiteX2" fmla="*/ 306089 w 311891"/>
              <a:gd name="connsiteY2" fmla="*/ 1764456 h 1764456"/>
              <a:gd name="connsiteX0" fmla="*/ 356511 w 366266"/>
              <a:gd name="connsiteY0" fmla="*/ 9829 h 1818381"/>
              <a:gd name="connsiteX1" fmla="*/ 170 w 366266"/>
              <a:gd name="connsiteY1" fmla="*/ 672504 h 1818381"/>
              <a:gd name="connsiteX2" fmla="*/ 306065 w 366266"/>
              <a:gd name="connsiteY2" fmla="*/ 1818381 h 1818381"/>
              <a:gd name="connsiteX0" fmla="*/ 439911 w 448274"/>
              <a:gd name="connsiteY0" fmla="*/ 8357 h 1899743"/>
              <a:gd name="connsiteX1" fmla="*/ 144 w 448274"/>
              <a:gd name="connsiteY1" fmla="*/ 753866 h 1899743"/>
              <a:gd name="connsiteX2" fmla="*/ 306039 w 448274"/>
              <a:gd name="connsiteY2" fmla="*/ 1899743 h 1899743"/>
              <a:gd name="connsiteX0" fmla="*/ 439911 w 448274"/>
              <a:gd name="connsiteY0" fmla="*/ 8357 h 2231081"/>
              <a:gd name="connsiteX1" fmla="*/ 144 w 448274"/>
              <a:gd name="connsiteY1" fmla="*/ 753866 h 2231081"/>
              <a:gd name="connsiteX2" fmla="*/ 445082 w 448274"/>
              <a:gd name="connsiteY2" fmla="*/ 2231081 h 22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74" h="2231081">
                <a:moveTo>
                  <a:pt x="439911" y="8357"/>
                </a:moveTo>
                <a:cubicBezTo>
                  <a:pt x="520648" y="-69300"/>
                  <a:pt x="-9987" y="411024"/>
                  <a:pt x="144" y="753866"/>
                </a:cubicBezTo>
                <a:cubicBezTo>
                  <a:pt x="14910" y="1386629"/>
                  <a:pt x="436392" y="2153424"/>
                  <a:pt x="445082" y="2231081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913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do 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 while (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R1&gt;0</a:t>
            </a:r>
            <a:r>
              <a:rPr lang="en-US" dirty="0">
                <a:latin typeface="Arial" charset="0"/>
              </a:rPr>
              <a:t>);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DO1		NOP</a:t>
            </a:r>
            <a:r>
              <a:rPr lang="en-US" dirty="0">
                <a:latin typeface="Arial" charset="0"/>
              </a:rPr>
              <a:t>				; do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[DO WHILE body]</a:t>
            </a:r>
            <a:r>
              <a:rPr lang="mr-IN" dirty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ADD		R1,R1,#0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</a:t>
            </a:r>
            <a:r>
              <a:rPr lang="en-US" dirty="0" err="1">
                <a:solidFill>
                  <a:srgbClr val="008000"/>
                </a:solidFill>
                <a:latin typeface="Arial" charset="0"/>
              </a:rPr>
              <a:t>BRp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		DO1	</a:t>
            </a:r>
            <a:r>
              <a:rPr lang="en-US" dirty="0">
                <a:latin typeface="Arial" charset="0"/>
              </a:rPr>
              <a:t>	; while(x)</a:t>
            </a:r>
          </a:p>
        </p:txBody>
      </p:sp>
      <p:sp>
        <p:nvSpPr>
          <p:cNvPr id="18" name="Freeform 17"/>
          <p:cNvSpPr/>
          <p:nvPr/>
        </p:nvSpPr>
        <p:spPr>
          <a:xfrm>
            <a:off x="5495724" y="1628775"/>
            <a:ext cx="3967997" cy="3089637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305894 w 659462"/>
              <a:gd name="connsiteY3" fmla="*/ 27612 h 1794745"/>
              <a:gd name="connsiteX4" fmla="*/ 0 w 659462"/>
              <a:gd name="connsiteY4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305894 w 659462"/>
              <a:gd name="connsiteY3" fmla="*/ 27612 h 1794745"/>
              <a:gd name="connsiteX4" fmla="*/ 0 w 659462"/>
              <a:gd name="connsiteY4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305894 w 659462"/>
              <a:gd name="connsiteY3" fmla="*/ 27612 h 1794745"/>
              <a:gd name="connsiteX4" fmla="*/ 0 w 659462"/>
              <a:gd name="connsiteY4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0 w 659462"/>
              <a:gd name="connsiteY3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0 w 659462"/>
              <a:gd name="connsiteY3" fmla="*/ 0 h 1794745"/>
              <a:gd name="connsiteX0" fmla="*/ 382447 w 727281"/>
              <a:gd name="connsiteY0" fmla="*/ 1773514 h 1773514"/>
              <a:gd name="connsiteX1" fmla="*/ 707417 w 727281"/>
              <a:gd name="connsiteY1" fmla="*/ 1276508 h 1773514"/>
              <a:gd name="connsiteX2" fmla="*/ 603135 w 727281"/>
              <a:gd name="connsiteY2" fmla="*/ 130633 h 1773514"/>
              <a:gd name="connsiteX3" fmla="*/ 0 w 727281"/>
              <a:gd name="connsiteY3" fmla="*/ 7862 h 1773514"/>
              <a:gd name="connsiteX0" fmla="*/ 382447 w 714054"/>
              <a:gd name="connsiteY0" fmla="*/ 1765652 h 1765652"/>
              <a:gd name="connsiteX1" fmla="*/ 707417 w 714054"/>
              <a:gd name="connsiteY1" fmla="*/ 1268646 h 1765652"/>
              <a:gd name="connsiteX2" fmla="*/ 514765 w 714054"/>
              <a:gd name="connsiteY2" fmla="*/ 428243 h 1765652"/>
              <a:gd name="connsiteX3" fmla="*/ 0 w 714054"/>
              <a:gd name="connsiteY3" fmla="*/ 0 h 1765652"/>
              <a:gd name="connsiteX0" fmla="*/ 382447 w 585093"/>
              <a:gd name="connsiteY0" fmla="*/ 1765652 h 1765652"/>
              <a:gd name="connsiteX1" fmla="*/ 501906 w 585093"/>
              <a:gd name="connsiteY1" fmla="*/ 1435928 h 1765652"/>
              <a:gd name="connsiteX2" fmla="*/ 514765 w 585093"/>
              <a:gd name="connsiteY2" fmla="*/ 428243 h 1765652"/>
              <a:gd name="connsiteX3" fmla="*/ 0 w 585093"/>
              <a:gd name="connsiteY3" fmla="*/ 0 h 1765652"/>
              <a:gd name="connsiteX0" fmla="*/ 378337 w 585093"/>
              <a:gd name="connsiteY0" fmla="*/ 1903841 h 1903841"/>
              <a:gd name="connsiteX1" fmla="*/ 501906 w 585093"/>
              <a:gd name="connsiteY1" fmla="*/ 1435928 h 1903841"/>
              <a:gd name="connsiteX2" fmla="*/ 514765 w 585093"/>
              <a:gd name="connsiteY2" fmla="*/ 428243 h 1903841"/>
              <a:gd name="connsiteX3" fmla="*/ 0 w 585093"/>
              <a:gd name="connsiteY3" fmla="*/ 0 h 1903841"/>
              <a:gd name="connsiteX0" fmla="*/ 378337 w 585093"/>
              <a:gd name="connsiteY0" fmla="*/ 1903841 h 1903841"/>
              <a:gd name="connsiteX1" fmla="*/ 501906 w 585093"/>
              <a:gd name="connsiteY1" fmla="*/ 1435928 h 1903841"/>
              <a:gd name="connsiteX2" fmla="*/ 514765 w 585093"/>
              <a:gd name="connsiteY2" fmla="*/ 428243 h 1903841"/>
              <a:gd name="connsiteX3" fmla="*/ 0 w 585093"/>
              <a:gd name="connsiteY3" fmla="*/ 0 h 1903841"/>
              <a:gd name="connsiteX0" fmla="*/ 378337 w 585093"/>
              <a:gd name="connsiteY0" fmla="*/ 1903841 h 1903841"/>
              <a:gd name="connsiteX1" fmla="*/ 501906 w 585093"/>
              <a:gd name="connsiteY1" fmla="*/ 1435928 h 1903841"/>
              <a:gd name="connsiteX2" fmla="*/ 514765 w 585093"/>
              <a:gd name="connsiteY2" fmla="*/ 428243 h 1903841"/>
              <a:gd name="connsiteX3" fmla="*/ 0 w 585093"/>
              <a:gd name="connsiteY3" fmla="*/ 0 h 1903841"/>
              <a:gd name="connsiteX0" fmla="*/ 378337 w 595751"/>
              <a:gd name="connsiteY0" fmla="*/ 1903841 h 1903841"/>
              <a:gd name="connsiteX1" fmla="*/ 501906 w 595751"/>
              <a:gd name="connsiteY1" fmla="*/ 1435928 h 1903841"/>
              <a:gd name="connsiteX2" fmla="*/ 514765 w 595751"/>
              <a:gd name="connsiteY2" fmla="*/ 428243 h 1903841"/>
              <a:gd name="connsiteX3" fmla="*/ 0 w 595751"/>
              <a:gd name="connsiteY3" fmla="*/ 0 h 1903841"/>
              <a:gd name="connsiteX0" fmla="*/ 378337 w 595751"/>
              <a:gd name="connsiteY0" fmla="*/ 1903841 h 1903841"/>
              <a:gd name="connsiteX1" fmla="*/ 501906 w 595751"/>
              <a:gd name="connsiteY1" fmla="*/ 1435928 h 1903841"/>
              <a:gd name="connsiteX2" fmla="*/ 514765 w 595751"/>
              <a:gd name="connsiteY2" fmla="*/ 428243 h 1903841"/>
              <a:gd name="connsiteX3" fmla="*/ 0 w 595751"/>
              <a:gd name="connsiteY3" fmla="*/ 0 h 1903841"/>
              <a:gd name="connsiteX0" fmla="*/ 378337 w 600547"/>
              <a:gd name="connsiteY0" fmla="*/ 1903841 h 1903841"/>
              <a:gd name="connsiteX1" fmla="*/ 501906 w 600547"/>
              <a:gd name="connsiteY1" fmla="*/ 1435928 h 1903841"/>
              <a:gd name="connsiteX2" fmla="*/ 514765 w 600547"/>
              <a:gd name="connsiteY2" fmla="*/ 428243 h 1903841"/>
              <a:gd name="connsiteX3" fmla="*/ 0 w 600547"/>
              <a:gd name="connsiteY3" fmla="*/ 0 h 1903841"/>
              <a:gd name="connsiteX0" fmla="*/ 378337 w 575687"/>
              <a:gd name="connsiteY0" fmla="*/ 1903841 h 1903841"/>
              <a:gd name="connsiteX1" fmla="*/ 501906 w 575687"/>
              <a:gd name="connsiteY1" fmla="*/ 1435928 h 1903841"/>
              <a:gd name="connsiteX2" fmla="*/ 514765 w 575687"/>
              <a:gd name="connsiteY2" fmla="*/ 428243 h 1903841"/>
              <a:gd name="connsiteX3" fmla="*/ 0 w 575687"/>
              <a:gd name="connsiteY3" fmla="*/ 0 h 1903841"/>
              <a:gd name="connsiteX0" fmla="*/ 378337 w 575687"/>
              <a:gd name="connsiteY0" fmla="*/ 1903841 h 1903841"/>
              <a:gd name="connsiteX1" fmla="*/ 501906 w 575687"/>
              <a:gd name="connsiteY1" fmla="*/ 1435928 h 1903841"/>
              <a:gd name="connsiteX2" fmla="*/ 514765 w 575687"/>
              <a:gd name="connsiteY2" fmla="*/ 428243 h 1903841"/>
              <a:gd name="connsiteX3" fmla="*/ 0 w 575687"/>
              <a:gd name="connsiteY3" fmla="*/ 0 h 1903841"/>
              <a:gd name="connsiteX0" fmla="*/ 378337 w 635225"/>
              <a:gd name="connsiteY0" fmla="*/ 1903841 h 1903841"/>
              <a:gd name="connsiteX1" fmla="*/ 501906 w 635225"/>
              <a:gd name="connsiteY1" fmla="*/ 1435928 h 1903841"/>
              <a:gd name="connsiteX2" fmla="*/ 514765 w 635225"/>
              <a:gd name="connsiteY2" fmla="*/ 428243 h 1903841"/>
              <a:gd name="connsiteX3" fmla="*/ 0 w 635225"/>
              <a:gd name="connsiteY3" fmla="*/ 0 h 1903841"/>
              <a:gd name="connsiteX0" fmla="*/ 316684 w 635225"/>
              <a:gd name="connsiteY0" fmla="*/ 1911114 h 1911114"/>
              <a:gd name="connsiteX1" fmla="*/ 501906 w 635225"/>
              <a:gd name="connsiteY1" fmla="*/ 1435928 h 1911114"/>
              <a:gd name="connsiteX2" fmla="*/ 514765 w 635225"/>
              <a:gd name="connsiteY2" fmla="*/ 428243 h 1911114"/>
              <a:gd name="connsiteX3" fmla="*/ 0 w 635225"/>
              <a:gd name="connsiteY3" fmla="*/ 0 h 1911114"/>
              <a:gd name="connsiteX0" fmla="*/ 316684 w 679416"/>
              <a:gd name="connsiteY0" fmla="*/ 1911114 h 1911114"/>
              <a:gd name="connsiteX1" fmla="*/ 604662 w 679416"/>
              <a:gd name="connsiteY1" fmla="*/ 1545025 h 1911114"/>
              <a:gd name="connsiteX2" fmla="*/ 514765 w 679416"/>
              <a:gd name="connsiteY2" fmla="*/ 428243 h 1911114"/>
              <a:gd name="connsiteX3" fmla="*/ 0 w 679416"/>
              <a:gd name="connsiteY3" fmla="*/ 0 h 1911114"/>
              <a:gd name="connsiteX0" fmla="*/ 316684 w 679416"/>
              <a:gd name="connsiteY0" fmla="*/ 1911114 h 1911114"/>
              <a:gd name="connsiteX1" fmla="*/ 604662 w 679416"/>
              <a:gd name="connsiteY1" fmla="*/ 1545025 h 1911114"/>
              <a:gd name="connsiteX2" fmla="*/ 514765 w 679416"/>
              <a:gd name="connsiteY2" fmla="*/ 428243 h 1911114"/>
              <a:gd name="connsiteX3" fmla="*/ 0 w 679416"/>
              <a:gd name="connsiteY3" fmla="*/ 0 h 1911114"/>
              <a:gd name="connsiteX0" fmla="*/ 316684 w 693491"/>
              <a:gd name="connsiteY0" fmla="*/ 1911114 h 1911114"/>
              <a:gd name="connsiteX1" fmla="*/ 604662 w 693491"/>
              <a:gd name="connsiteY1" fmla="*/ 1545025 h 1911114"/>
              <a:gd name="connsiteX2" fmla="*/ 514765 w 693491"/>
              <a:gd name="connsiteY2" fmla="*/ 428243 h 1911114"/>
              <a:gd name="connsiteX3" fmla="*/ 0 w 693491"/>
              <a:gd name="connsiteY3" fmla="*/ 0 h 1911114"/>
              <a:gd name="connsiteX0" fmla="*/ 316684 w 693491"/>
              <a:gd name="connsiteY0" fmla="*/ 1911114 h 1911114"/>
              <a:gd name="connsiteX1" fmla="*/ 604662 w 693491"/>
              <a:gd name="connsiteY1" fmla="*/ 1545025 h 1911114"/>
              <a:gd name="connsiteX2" fmla="*/ 514765 w 693491"/>
              <a:gd name="connsiteY2" fmla="*/ 428243 h 1911114"/>
              <a:gd name="connsiteX3" fmla="*/ 0 w 693491"/>
              <a:gd name="connsiteY3" fmla="*/ 0 h 1911114"/>
              <a:gd name="connsiteX0" fmla="*/ 316684 w 693491"/>
              <a:gd name="connsiteY0" fmla="*/ 1911114 h 1911114"/>
              <a:gd name="connsiteX1" fmla="*/ 604662 w 693491"/>
              <a:gd name="connsiteY1" fmla="*/ 1545025 h 1911114"/>
              <a:gd name="connsiteX2" fmla="*/ 514765 w 693491"/>
              <a:gd name="connsiteY2" fmla="*/ 428243 h 1911114"/>
              <a:gd name="connsiteX3" fmla="*/ 0 w 693491"/>
              <a:gd name="connsiteY3" fmla="*/ 0 h 1911114"/>
              <a:gd name="connsiteX0" fmla="*/ 316684 w 693491"/>
              <a:gd name="connsiteY0" fmla="*/ 1911114 h 1911114"/>
              <a:gd name="connsiteX1" fmla="*/ 604662 w 693491"/>
              <a:gd name="connsiteY1" fmla="*/ 1545025 h 1911114"/>
              <a:gd name="connsiteX2" fmla="*/ 514765 w 693491"/>
              <a:gd name="connsiteY2" fmla="*/ 428243 h 1911114"/>
              <a:gd name="connsiteX3" fmla="*/ 0 w 693491"/>
              <a:gd name="connsiteY3" fmla="*/ 0 h 191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91" h="1911114">
                <a:moveTo>
                  <a:pt x="316684" y="1911114"/>
                </a:moveTo>
                <a:cubicBezTo>
                  <a:pt x="535379" y="1675836"/>
                  <a:pt x="427624" y="1855443"/>
                  <a:pt x="604662" y="1545025"/>
                </a:cubicBezTo>
                <a:cubicBezTo>
                  <a:pt x="726972" y="1387052"/>
                  <a:pt x="745544" y="781002"/>
                  <a:pt x="514765" y="428243"/>
                </a:cubicBezTo>
                <a:cubicBezTo>
                  <a:pt x="404055" y="284684"/>
                  <a:pt x="111524" y="31638"/>
                  <a:pt x="0" y="0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454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5969B-7CF9-5242-AE66-CD951B20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2998664"/>
            <a:ext cx="8776366" cy="3554536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 	ADD	R1,R1,#0</a:t>
            </a:r>
            <a:br>
              <a:rPr lang="en-US" dirty="0"/>
            </a:br>
            <a:r>
              <a:rPr lang="en-US" dirty="0"/>
              <a:t>	BRN	E1</a:t>
            </a:r>
            <a:br>
              <a:rPr lang="en-US" dirty="0"/>
            </a:br>
            <a:r>
              <a:rPr lang="en-US" dirty="0"/>
              <a:t>	AND	R2,R2,#0</a:t>
            </a:r>
            <a:br>
              <a:rPr lang="en-US" dirty="0"/>
            </a:br>
            <a:r>
              <a:rPr lang="en-US" dirty="0"/>
              <a:t>	BR	X1</a:t>
            </a:r>
            <a:br>
              <a:rPr lang="en-US" dirty="0"/>
            </a:br>
            <a:r>
              <a:rPr lang="en-US" dirty="0"/>
              <a:t>E1	AND	R2,R2,#0</a:t>
            </a:r>
            <a:br>
              <a:rPr lang="en-US" dirty="0"/>
            </a:br>
            <a:r>
              <a:rPr lang="en-US" dirty="0"/>
              <a:t>	ADD	R2,R2,#5</a:t>
            </a:r>
            <a:br>
              <a:rPr lang="en-US" dirty="0"/>
            </a:br>
            <a:r>
              <a:rPr lang="en-US" dirty="0"/>
              <a:t>X1	NOP</a:t>
            </a:r>
          </a:p>
          <a:p>
            <a:r>
              <a:rPr lang="en-US" dirty="0"/>
              <a:t> 	ADD	R1,R1,#0</a:t>
            </a:r>
            <a:br>
              <a:rPr lang="en-US" dirty="0"/>
            </a:br>
            <a:r>
              <a:rPr lang="en-US" dirty="0"/>
              <a:t>	BRZP	E1</a:t>
            </a:r>
            <a:br>
              <a:rPr lang="en-US" dirty="0"/>
            </a:br>
            <a:r>
              <a:rPr lang="en-US" dirty="0"/>
              <a:t>	AND	R2,R2,#0</a:t>
            </a:r>
            <a:br>
              <a:rPr lang="en-US" dirty="0"/>
            </a:br>
            <a:r>
              <a:rPr lang="en-US" dirty="0"/>
              <a:t>	BR	X1</a:t>
            </a:r>
            <a:br>
              <a:rPr lang="en-US" dirty="0"/>
            </a:br>
            <a:r>
              <a:rPr lang="en-US" dirty="0"/>
              <a:t>E1	AND	R2,R2,#0</a:t>
            </a:r>
            <a:br>
              <a:rPr lang="en-US" dirty="0"/>
            </a:br>
            <a:r>
              <a:rPr lang="en-US" dirty="0"/>
              <a:t>	ADD	R2,R2,#5</a:t>
            </a:r>
            <a:br>
              <a:rPr lang="en-US" dirty="0"/>
            </a:br>
            <a:r>
              <a:rPr lang="en-US" dirty="0"/>
              <a:t>X1	NOP</a:t>
            </a:r>
          </a:p>
          <a:p>
            <a:r>
              <a:rPr lang="en-US" dirty="0"/>
              <a:t> 	ADD	R1,R1,#0</a:t>
            </a:r>
            <a:br>
              <a:rPr lang="en-US" dirty="0"/>
            </a:br>
            <a:r>
              <a:rPr lang="en-US" dirty="0"/>
              <a:t>	BRZP	X1</a:t>
            </a:r>
            <a:br>
              <a:rPr lang="en-US" dirty="0"/>
            </a:br>
            <a:r>
              <a:rPr lang="en-US" dirty="0"/>
              <a:t>	ADD	R2,R2,#0</a:t>
            </a:r>
            <a:br>
              <a:rPr lang="en-US" dirty="0"/>
            </a:br>
            <a:r>
              <a:rPr lang="en-US" dirty="0"/>
              <a:t>	BR	E1</a:t>
            </a:r>
            <a:br>
              <a:rPr lang="en-US" dirty="0"/>
            </a:br>
            <a:r>
              <a:rPr lang="en-US" dirty="0"/>
              <a:t>E1	AND	R2,R2,#0</a:t>
            </a:r>
            <a:br>
              <a:rPr lang="en-US" dirty="0"/>
            </a:br>
            <a:r>
              <a:rPr lang="en-US" dirty="0"/>
              <a:t>	ADD	R2,R2,#5</a:t>
            </a:r>
            <a:br>
              <a:rPr lang="en-US" dirty="0"/>
            </a:br>
            <a:r>
              <a:rPr lang="en-US" dirty="0"/>
              <a:t>X1	NOP</a:t>
            </a:r>
          </a:p>
          <a:p>
            <a:r>
              <a:rPr lang="en-US" dirty="0"/>
              <a:t> 	ADD	R1,R1,#0</a:t>
            </a:r>
            <a:br>
              <a:rPr lang="en-US" dirty="0"/>
            </a:br>
            <a:r>
              <a:rPr lang="en-US" dirty="0"/>
              <a:t>	BRZP	E1</a:t>
            </a:r>
            <a:br>
              <a:rPr lang="en-US" dirty="0"/>
            </a:br>
            <a:r>
              <a:rPr lang="en-US" dirty="0"/>
              <a:t>	AND	R2,R2,#0</a:t>
            </a:r>
            <a:br>
              <a:rPr lang="en-US" dirty="0"/>
            </a:br>
            <a:r>
              <a:rPr lang="en-US" dirty="0"/>
              <a:t>	BR	X1</a:t>
            </a:r>
            <a:br>
              <a:rPr lang="en-US" dirty="0"/>
            </a:br>
            <a:r>
              <a:rPr lang="en-US" dirty="0"/>
              <a:t>E1	ADD	R2,R2,#5</a:t>
            </a:r>
            <a:br>
              <a:rPr lang="en-US" dirty="0"/>
            </a:br>
            <a:r>
              <a:rPr lang="en-US" dirty="0"/>
              <a:t>X1	NOP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1D8130-769F-3240-BDEC-E2EE201E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DC57D-CF1E-C84D-8304-774BD2217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the following statement in assembly language</a:t>
            </a:r>
            <a:br>
              <a:rPr lang="en-US" dirty="0"/>
            </a:br>
            <a:r>
              <a:rPr lang="en-US" dirty="0"/>
              <a:t>	if R1&lt;0 then R2=0 else R2=5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646E9E7C-6977-5C47-AA9B-4330BBAFCF6F}"/>
              </a:ext>
            </a:extLst>
          </p:cNvPr>
          <p:cNvSpPr/>
          <p:nvPr/>
        </p:nvSpPr>
        <p:spPr>
          <a:xfrm>
            <a:off x="5032726" y="5268923"/>
            <a:ext cx="720811" cy="2965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F99E3-B279-4CFF-B577-4A638F8E3C2F}"/>
              </a:ext>
            </a:extLst>
          </p:cNvPr>
          <p:cNvSpPr txBox="1"/>
          <p:nvPr/>
        </p:nvSpPr>
        <p:spPr>
          <a:xfrm>
            <a:off x="11353561" y="644590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0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if (A == 0 &amp;&amp; B == 0) 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2699285" y="1933701"/>
            <a:ext cx="7682966" cy="4739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charset="0"/>
              </a:rPr>
              <a:t> ; Go to ELSE part if either condition is false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LD	R0,A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</a:t>
            </a:r>
            <a:r>
              <a:rPr lang="en-US" dirty="0" err="1">
                <a:latin typeface="Arial" charset="0"/>
              </a:rPr>
              <a:t>BRnp</a:t>
            </a:r>
            <a:r>
              <a:rPr lang="en-US" dirty="0">
                <a:latin typeface="Arial" charset="0"/>
              </a:rPr>
              <a:t>	ELSE2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LD	R0,B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</a:t>
            </a:r>
            <a:r>
              <a:rPr lang="en-US" dirty="0" err="1">
                <a:latin typeface="Arial" charset="0"/>
              </a:rPr>
              <a:t>BRnp</a:t>
            </a:r>
            <a:r>
              <a:rPr lang="en-US" dirty="0">
                <a:latin typeface="Arial" charset="0"/>
              </a:rPr>
              <a:t> ELSE2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; 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THEN</a:t>
            </a:r>
            <a:r>
              <a:rPr lang="en-US" dirty="0">
                <a:latin typeface="Arial" charset="0"/>
              </a:rPr>
              <a:t> code goes here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BR	ENDIF2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ELSE2 	NOP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; 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ELSE</a:t>
            </a:r>
            <a:r>
              <a:rPr lang="en-US" dirty="0">
                <a:latin typeface="Arial" charset="0"/>
              </a:rPr>
              <a:t> code goes here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ENDIF2	NOP</a:t>
            </a:r>
          </a:p>
        </p:txBody>
      </p:sp>
    </p:spTree>
    <p:extLst>
      <p:ext uri="{BB962C8B-B14F-4D97-AF65-F5344CB8AC3E}">
        <p14:creationId xmlns:p14="http://schemas.microsoft.com/office/powerpoint/2010/main" val="3305318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60791-7C3E-E34D-B9BF-BDA888CF2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968" y="3124200"/>
            <a:ext cx="8776366" cy="3429000"/>
          </a:xfrm>
        </p:spPr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8746A-E7A9-6046-82B7-8768E05C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3FC14-DFAE-C64D-92D6-D4D642AEAC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3429" y="1905000"/>
            <a:ext cx="8814905" cy="1093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</a:t>
            </a:r>
            <a:r>
              <a:rPr lang="en-US" b="1" dirty="0"/>
              <a:t>minimum number </a:t>
            </a:r>
            <a:r>
              <a:rPr lang="en-US" dirty="0"/>
              <a:t>of branch instructions required to implement the control structure “if (A == 0)” which includes no </a:t>
            </a:r>
            <a:r>
              <a:rPr lang="en-US" b="1" i="1" dirty="0"/>
              <a:t>else</a:t>
            </a:r>
            <a:r>
              <a:rPr lang="en-US" dirty="0"/>
              <a:t> part?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4B9A8-DCE7-9D4F-8050-14E9E3567C8C}"/>
              </a:ext>
            </a:extLst>
          </p:cNvPr>
          <p:cNvSpPr txBox="1"/>
          <p:nvPr/>
        </p:nvSpPr>
        <p:spPr>
          <a:xfrm>
            <a:off x="123567" y="3025437"/>
            <a:ext cx="259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   LDR   R0,A</a:t>
            </a:r>
          </a:p>
          <a:p>
            <a:r>
              <a:rPr lang="en-US" dirty="0">
                <a:latin typeface="Courier" pitchFamily="2" charset="0"/>
              </a:rPr>
              <a:t>   BRNP  Z</a:t>
            </a:r>
          </a:p>
          <a:p>
            <a:r>
              <a:rPr lang="en-US" dirty="0">
                <a:latin typeface="Courier" pitchFamily="2" charset="0"/>
              </a:rPr>
              <a:t>   ; ”then part”</a:t>
            </a:r>
          </a:p>
          <a:p>
            <a:r>
              <a:rPr lang="en-US" dirty="0">
                <a:latin typeface="Courier" pitchFamily="2" charset="0"/>
              </a:rPr>
              <a:t>Z  NOP</a:t>
            </a:r>
          </a:p>
        </p:txBody>
      </p:sp>
      <p:sp>
        <p:nvSpPr>
          <p:cNvPr id="9" name="Left Arrow 5">
            <a:extLst>
              <a:ext uri="{FF2B5EF4-FFF2-40B4-BE49-F238E27FC236}">
                <a16:creationId xmlns:a16="http://schemas.microsoft.com/office/drawing/2014/main" id="{1485665E-EB5E-4A80-9EEB-2E6D0138B71A}"/>
              </a:ext>
            </a:extLst>
          </p:cNvPr>
          <p:cNvSpPr/>
          <p:nvPr/>
        </p:nvSpPr>
        <p:spPr>
          <a:xfrm>
            <a:off x="4030393" y="3784828"/>
            <a:ext cx="672662" cy="3153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7C836-6DEE-422C-9C15-247DBCC26ACE}"/>
              </a:ext>
            </a:extLst>
          </p:cNvPr>
          <p:cNvSpPr txBox="1"/>
          <p:nvPr/>
        </p:nvSpPr>
        <p:spPr>
          <a:xfrm>
            <a:off x="7927383" y="544119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5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if (A == 0 || B == 0) 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2661373" y="1622944"/>
            <a:ext cx="7720878" cy="5235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charset="0"/>
              </a:rPr>
              <a:t>; Trick: Negate the conditions, swap THEN/ELSE parts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; 	 &amp; implement like &amp;&amp; -- thanks Mr. </a:t>
            </a:r>
            <a:r>
              <a:rPr lang="en-US" dirty="0" err="1">
                <a:latin typeface="Arial" charset="0"/>
              </a:rPr>
              <a:t>DeMorgan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LD	R0,A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</a:t>
            </a:r>
            <a:r>
              <a:rPr lang="en-US" dirty="0" err="1">
                <a:latin typeface="Arial" charset="0"/>
              </a:rPr>
              <a:t>BRz</a:t>
            </a:r>
            <a:r>
              <a:rPr lang="en-US" dirty="0">
                <a:latin typeface="Arial" charset="0"/>
              </a:rPr>
              <a:t>	THEN3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LD	R0,B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</a:t>
            </a:r>
            <a:r>
              <a:rPr lang="en-US" dirty="0" err="1">
                <a:latin typeface="Arial" charset="0"/>
              </a:rPr>
              <a:t>BRz</a:t>
            </a:r>
            <a:r>
              <a:rPr lang="en-US" dirty="0">
                <a:latin typeface="Arial" charset="0"/>
              </a:rPr>
              <a:t> THEN3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;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ELSE</a:t>
            </a:r>
            <a:r>
              <a:rPr lang="en-US" dirty="0">
                <a:latin typeface="Arial" charset="0"/>
              </a:rPr>
              <a:t> code goes here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BR	ENDIF3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THEN3	NOP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		;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THEN</a:t>
            </a:r>
            <a:r>
              <a:rPr lang="en-US" dirty="0">
                <a:latin typeface="Arial" charset="0"/>
              </a:rPr>
              <a:t> code goes here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ENDIF3	NOP</a:t>
            </a:r>
          </a:p>
        </p:txBody>
      </p:sp>
    </p:spTree>
    <p:extLst>
      <p:ext uri="{BB962C8B-B14F-4D97-AF65-F5344CB8AC3E}">
        <p14:creationId xmlns:p14="http://schemas.microsoft.com/office/powerpoint/2010/main" val="376030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31E5-B49A-42EA-A569-355A0A9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BCD5-39AE-469E-9219-96C04460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;SUB R1, R2, R3 ;instruction does not exist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; how to subtract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;	r1 = r2 – r3;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NOT R3, R3 ;flip the bits of R3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ADD R3, R3, #1 ;add 1 to R3 ;now R3 is -R3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ADD R1, R2, R3</a:t>
            </a:r>
          </a:p>
          <a:p>
            <a:pPr marL="0" indent="0">
              <a:buNone/>
            </a:pP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334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  <a:defRPr/>
            </a:pPr>
            <a:r>
              <a:rPr lang="en-US" sz="2800" dirty="0"/>
              <a:t>if (a &lt; b) {</a:t>
            </a:r>
          </a:p>
          <a:p>
            <a:pPr marL="0" indent="0">
              <a:buNone/>
              <a:defRPr/>
            </a:pPr>
            <a:r>
              <a:rPr lang="en-US" sz="2800" dirty="0"/>
              <a:t>	m = 5;</a:t>
            </a:r>
          </a:p>
          <a:p>
            <a:pPr marL="0" indent="0">
              <a:buNone/>
              <a:defRPr/>
            </a:pPr>
            <a:r>
              <a:rPr lang="en-US" sz="2800" dirty="0"/>
              <a:t>} else {</a:t>
            </a:r>
          </a:p>
          <a:p>
            <a:pPr marL="0" indent="0">
              <a:buNone/>
              <a:defRPr/>
            </a:pPr>
            <a:r>
              <a:rPr lang="en-US" sz="2800" dirty="0"/>
              <a:t>	m = a+1;</a:t>
            </a:r>
          </a:p>
          <a:p>
            <a:pPr marL="0" indent="0">
              <a:buNone/>
              <a:defRPr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507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If </a:t>
            </a:r>
            <a:r>
              <a:rPr lang="mr-IN">
                <a:latin typeface="Arial" charset="0"/>
              </a:rPr>
              <a:t>–</a:t>
            </a:r>
            <a:r>
              <a:rPr lang="en-US">
                <a:latin typeface="Arial" charset="0"/>
              </a:rPr>
              <a:t> then </a:t>
            </a:r>
            <a:r>
              <a:rPr lang="mr-IN">
                <a:latin typeface="Arial" charset="0"/>
              </a:rPr>
              <a:t>–</a:t>
            </a:r>
            <a:r>
              <a:rPr lang="en-US">
                <a:latin typeface="Arial" charset="0"/>
              </a:rPr>
              <a:t>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7076747" cy="4627394"/>
          </a:xfrm>
          <a:ln>
            <a:solidFill>
              <a:schemeClr val="tx1"/>
            </a:solidFill>
          </a:ln>
        </p:spPr>
        <p:txBody>
          <a:bodyPr numCol="2">
            <a:normAutofit fontScale="92500" lnSpcReduction="10000"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a	.fill	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b	.fill	5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if (</a:t>
            </a:r>
            <a:r>
              <a:rPr lang="en-US" dirty="0">
                <a:solidFill>
                  <a:srgbClr val="008000"/>
                </a:solidFill>
              </a:rPr>
              <a:t>a &lt; b</a:t>
            </a:r>
            <a:r>
              <a:rPr lang="en-US" dirty="0"/>
              <a:t>)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 </a:t>
            </a:r>
            <a:r>
              <a:rPr lang="en-US" dirty="0" err="1"/>
              <a:t>rewrite:if</a:t>
            </a:r>
            <a:r>
              <a:rPr lang="en-US" dirty="0"/>
              <a:t> (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mr-IN" dirty="0">
                <a:solidFill>
                  <a:srgbClr val="008000"/>
                </a:solidFill>
              </a:rPr>
              <a:t>–</a:t>
            </a:r>
            <a:r>
              <a:rPr lang="en-US" dirty="0">
                <a:solidFill>
                  <a:srgbClr val="008000"/>
                </a:solidFill>
              </a:rPr>
              <a:t> b &lt; 0</a:t>
            </a:r>
            <a:r>
              <a:rPr lang="en-US" dirty="0"/>
              <a:t>)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008000"/>
                </a:solidFill>
              </a:rPr>
              <a:t>LD	R1,a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LD	R2,b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NOT	R2,R2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ADD 	R2,R2,#1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ADD 	R1,R1,R2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BRZP	EL1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	</a:t>
            </a:r>
            <a:r>
              <a:rPr lang="en-US" dirty="0">
                <a:solidFill>
                  <a:srgbClr val="3366FF"/>
                </a:solidFill>
              </a:rPr>
              <a:t>m = 5;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AND R1,R1,#0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ADD R1,R1,#5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ST	R1,m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dirty="0"/>
              <a:t>BR 	EIF1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;} else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EL1 NOP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3366FF"/>
                </a:solidFill>
              </a:rPr>
              <a:t>;	m = a+1;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LD	R1,a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ADD	R1,R1,#1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ST	R1,m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;}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EIF1 NOP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08600" y="2133600"/>
            <a:ext cx="0" cy="4627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2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For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>
                <a:latin typeface="Arial" charset="0"/>
              </a:rPr>
              <a:t>for (I = 0; I &lt; 10; I = I + 1) {</a:t>
            </a:r>
          </a:p>
          <a:p>
            <a:pPr marL="0" indent="0">
              <a:buNone/>
            </a:pPr>
            <a:r>
              <a:rPr lang="en-US" sz="2800">
                <a:latin typeface="Arial" charset="0"/>
              </a:rPr>
              <a:t>	J = J + I;</a:t>
            </a:r>
          </a:p>
          <a:p>
            <a:pPr marL="0" indent="0">
              <a:buNone/>
            </a:pPr>
            <a:r>
              <a:rPr lang="en-US" sz="280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311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7076747" cy="4627394"/>
          </a:xfrm>
          <a:ln>
            <a:solidFill>
              <a:schemeClr val="tx1"/>
            </a:solidFill>
          </a:ln>
        </p:spPr>
        <p:txBody>
          <a:bodyPr numCol="2">
            <a:normAutofit lnSpcReduction="10000"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I	.</a:t>
            </a:r>
            <a:r>
              <a:rPr lang="en-US" dirty="0" err="1"/>
              <a:t>blkw</a:t>
            </a:r>
            <a:r>
              <a:rPr lang="en-US" dirty="0"/>
              <a:t>	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J	.fill	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;for (</a:t>
            </a:r>
            <a:r>
              <a:rPr lang="en-US" dirty="0">
                <a:solidFill>
                  <a:srgbClr val="3366FF"/>
                </a:solidFill>
              </a:rPr>
              <a:t>I = 0</a:t>
            </a:r>
            <a:r>
              <a:rPr lang="en-US" dirty="0">
                <a:solidFill>
                  <a:srgbClr val="008000"/>
                </a:solidFill>
              </a:rPr>
              <a:t>; I &lt; 10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I = I + 1</a:t>
            </a:r>
            <a:r>
              <a:rPr lang="en-US" dirty="0"/>
              <a:t>)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; </a:t>
            </a:r>
            <a:r>
              <a:rPr lang="en-US" dirty="0" err="1"/>
              <a:t>init</a:t>
            </a:r>
            <a:r>
              <a:rPr lang="en-US" dirty="0"/>
              <a:t>: I = 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3366FF"/>
                </a:solidFill>
              </a:rPr>
              <a:t>AND	R1,R1,#0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ST	R1,I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; test (</a:t>
            </a:r>
            <a:r>
              <a:rPr lang="en-US" dirty="0">
                <a:solidFill>
                  <a:srgbClr val="008000"/>
                </a:solidFill>
              </a:rPr>
              <a:t>I </a:t>
            </a:r>
            <a:r>
              <a:rPr lang="mr-IN" dirty="0">
                <a:solidFill>
                  <a:srgbClr val="008000"/>
                </a:solidFill>
              </a:rPr>
              <a:t>–</a:t>
            </a:r>
            <a:r>
              <a:rPr lang="en-US" dirty="0">
                <a:solidFill>
                  <a:srgbClr val="008000"/>
                </a:solidFill>
              </a:rPr>
              <a:t> 10 &lt; 0</a:t>
            </a:r>
            <a:r>
              <a:rPr lang="en-US" dirty="0"/>
              <a:t>)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FOR1	LD	R1,I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ADD	R1,R1,#-10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err="1">
                <a:solidFill>
                  <a:srgbClr val="008000"/>
                </a:solidFill>
              </a:rPr>
              <a:t>BRzp</a:t>
            </a:r>
            <a:r>
              <a:rPr lang="en-US" dirty="0">
                <a:solidFill>
                  <a:srgbClr val="008000"/>
                </a:solidFill>
              </a:rPr>
              <a:t>	EFOR1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	J = J + I;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LD	R1,I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LD	R2,J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575D1"/>
                </a:solidFill>
              </a:rPr>
              <a:t>ADD	R2,R2,R1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7575D1"/>
                </a:solidFill>
              </a:rPr>
              <a:t>	ST	R2,J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reinit</a:t>
            </a:r>
            <a:r>
              <a:rPr lang="en-US" dirty="0">
                <a:solidFill>
                  <a:srgbClr val="FF0000"/>
                </a:solidFill>
              </a:rPr>
              <a:t> I=I+1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LD	R1,I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ADD	R1,R1,#1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ST	R1,I</a:t>
            </a:r>
            <a:r>
              <a:rPr lang="en-US" dirty="0"/>
              <a:t>	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;}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BR	FOR1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EFOR1 	NOP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08600" y="2133600"/>
            <a:ext cx="0" cy="4627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Example: Array Addressing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137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charset="0"/>
              </a:rPr>
              <a:t>short a[5];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short q;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short </a:t>
            </a:r>
            <a:r>
              <a:rPr lang="en-US" sz="2800" dirty="0" err="1">
                <a:latin typeface="Arial" charset="0"/>
              </a:rPr>
              <a:t>i</a:t>
            </a:r>
            <a:r>
              <a:rPr lang="en-US" sz="2800" dirty="0">
                <a:latin typeface="Arial" charset="0"/>
              </a:rPr>
              <a:t> = 3;</a:t>
            </a:r>
            <a:br>
              <a:rPr lang="en-US" sz="2800" dirty="0">
                <a:latin typeface="Arial" charset="0"/>
              </a:rPr>
            </a:br>
            <a:endParaRPr lang="en-US" sz="2800" dirty="0"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q = a[2];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q = a[</a:t>
            </a:r>
            <a:r>
              <a:rPr lang="en-US" sz="2800" dirty="0" err="1">
                <a:latin typeface="Arial" charset="0"/>
              </a:rPr>
              <a:t>i</a:t>
            </a:r>
            <a:r>
              <a:rPr lang="en-US" sz="2800" dirty="0">
                <a:latin typeface="Arial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a[</a:t>
            </a:r>
            <a:r>
              <a:rPr lang="en-US" sz="2800" dirty="0" err="1">
                <a:latin typeface="Arial" charset="0"/>
              </a:rPr>
              <a:t>i</a:t>
            </a:r>
            <a:r>
              <a:rPr lang="en-US" sz="2800" dirty="0">
                <a:latin typeface="Arial" charset="0"/>
              </a:rPr>
              <a:t>] = q;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q = a[</a:t>
            </a:r>
            <a:r>
              <a:rPr lang="en-US" sz="2800" dirty="0" err="1">
                <a:latin typeface="Arial" charset="0"/>
              </a:rPr>
              <a:t>i</a:t>
            </a:r>
            <a:r>
              <a:rPr lang="en-US" sz="2800" dirty="0">
                <a:latin typeface="Arial" charset="0"/>
              </a:rPr>
              <a:t>];</a:t>
            </a:r>
            <a:br>
              <a:rPr lang="en-US" sz="2800" dirty="0">
                <a:latin typeface="Arial" charset="0"/>
              </a:rPr>
            </a:br>
            <a:br>
              <a:rPr lang="en-US" sz="2800" dirty="0">
                <a:latin typeface="Arial" charset="0"/>
              </a:rPr>
            </a:b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2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Example: Array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85" y="1300163"/>
            <a:ext cx="8351335" cy="5557837"/>
          </a:xfrm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is R3, q is R4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;short q;</a:t>
            </a:r>
            <a:br>
              <a:rPr lang="en-US" dirty="0"/>
            </a:br>
            <a:r>
              <a:rPr lang="en-US" dirty="0"/>
              <a:t>;short a[5];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	.</a:t>
            </a:r>
            <a:r>
              <a:rPr lang="en-US" dirty="0" err="1">
                <a:solidFill>
                  <a:srgbClr val="FF0000"/>
                </a:solidFill>
              </a:rPr>
              <a:t>blkw</a:t>
            </a:r>
            <a:r>
              <a:rPr lang="en-US" dirty="0">
                <a:solidFill>
                  <a:srgbClr val="FF0000"/>
                </a:solidFill>
              </a:rPr>
              <a:t>	5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;short </a:t>
            </a:r>
            <a:r>
              <a:rPr lang="en-US" dirty="0" err="1"/>
              <a:t>i</a:t>
            </a:r>
            <a:r>
              <a:rPr lang="en-US" dirty="0"/>
              <a:t> = 3;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AND R3,R3,#0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ADD R3,R3,#3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;q = a[2];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LEA	R0,a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LDR	R4,R0,#2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;q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LEA	R0,a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ADD	R0,R0,R3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LDR	R4,R0,#0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;a[</a:t>
            </a:r>
            <a:r>
              <a:rPr lang="en-US" dirty="0" err="1"/>
              <a:t>i</a:t>
            </a:r>
            <a:r>
              <a:rPr lang="en-US" dirty="0"/>
              <a:t>] = q;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LEA	R0,a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ADD	R0,R0,R3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STR	R4,R0,#0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;q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LD	R0,aaddr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ADD	R0,R0,R3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LDR 	R4,R0,#0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. . 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aaddr</a:t>
            </a:r>
            <a:r>
              <a:rPr lang="en-US" dirty="0">
                <a:solidFill>
                  <a:srgbClr val="FF0000"/>
                </a:solidFill>
              </a:rPr>
              <a:t>	.fill	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4438650" y="1300163"/>
            <a:ext cx="0" cy="5509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4CB4198-A8FB-8840-9D06-5588E6B82907}"/>
              </a:ext>
            </a:extLst>
          </p:cNvPr>
          <p:cNvSpPr/>
          <p:nvPr/>
        </p:nvSpPr>
        <p:spPr>
          <a:xfrm>
            <a:off x="10007647" y="2904510"/>
            <a:ext cx="771525" cy="32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a[0]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F448DE-334F-9F42-9F5C-2152F24ABE67}"/>
              </a:ext>
            </a:extLst>
          </p:cNvPr>
          <p:cNvSpPr/>
          <p:nvPr/>
        </p:nvSpPr>
        <p:spPr>
          <a:xfrm>
            <a:off x="10007647" y="3227483"/>
            <a:ext cx="771525" cy="32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25E10-C995-554A-B5EB-17E5C965C495}"/>
              </a:ext>
            </a:extLst>
          </p:cNvPr>
          <p:cNvSpPr/>
          <p:nvPr/>
        </p:nvSpPr>
        <p:spPr>
          <a:xfrm>
            <a:off x="10007647" y="3550456"/>
            <a:ext cx="771525" cy="32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a[2]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988B2-E3B5-7D41-A759-3919A74A7738}"/>
              </a:ext>
            </a:extLst>
          </p:cNvPr>
          <p:cNvSpPr/>
          <p:nvPr/>
        </p:nvSpPr>
        <p:spPr>
          <a:xfrm>
            <a:off x="10007647" y="3873429"/>
            <a:ext cx="771525" cy="32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a[3]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18062-3A05-0848-A324-09CBB185AF1C}"/>
              </a:ext>
            </a:extLst>
          </p:cNvPr>
          <p:cNvSpPr/>
          <p:nvPr/>
        </p:nvSpPr>
        <p:spPr>
          <a:xfrm>
            <a:off x="10007647" y="4196402"/>
            <a:ext cx="771525" cy="32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a[4]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D0FAE-AD60-0B49-97FF-D6793770CEAE}"/>
              </a:ext>
            </a:extLst>
          </p:cNvPr>
          <p:cNvSpPr txBox="1"/>
          <p:nvPr/>
        </p:nvSpPr>
        <p:spPr>
          <a:xfrm>
            <a:off x="9493236" y="2916748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9DFA-7415-AC47-AF50-C0C77DC1E1B5}"/>
              </a:ext>
            </a:extLst>
          </p:cNvPr>
          <p:cNvSpPr txBox="1"/>
          <p:nvPr/>
        </p:nvSpPr>
        <p:spPr>
          <a:xfrm>
            <a:off x="9500689" y="3233602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611CB-A030-4A45-90D3-CD35280970CE}"/>
              </a:ext>
            </a:extLst>
          </p:cNvPr>
          <p:cNvSpPr txBox="1"/>
          <p:nvPr/>
        </p:nvSpPr>
        <p:spPr>
          <a:xfrm>
            <a:off x="9508142" y="3550456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a+2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B7E1C9-3CAF-4741-AA3E-4088B48FE18B}"/>
              </a:ext>
            </a:extLst>
          </p:cNvPr>
          <p:cNvSpPr txBox="1"/>
          <p:nvPr/>
        </p:nvSpPr>
        <p:spPr>
          <a:xfrm>
            <a:off x="9515595" y="3867310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a+3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D9AE8-8863-AF46-9E8A-14D95BACBEFF}"/>
              </a:ext>
            </a:extLst>
          </p:cNvPr>
          <p:cNvSpPr txBox="1"/>
          <p:nvPr/>
        </p:nvSpPr>
        <p:spPr>
          <a:xfrm>
            <a:off x="9523048" y="4184164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a+4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6BAD1F-8F1E-BB42-8331-F22086B69A6E}"/>
              </a:ext>
            </a:extLst>
          </p:cNvPr>
          <p:cNvSpPr txBox="1"/>
          <p:nvPr/>
        </p:nvSpPr>
        <p:spPr>
          <a:xfrm>
            <a:off x="9274292" y="2538522"/>
            <a:ext cx="226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Addr</a:t>
            </a:r>
            <a:r>
              <a:rPr lang="en-US" sz="1600" b="1" dirty="0"/>
              <a:t>   Memory Word</a:t>
            </a:r>
          </a:p>
        </p:txBody>
      </p:sp>
    </p:spTree>
    <p:extLst>
      <p:ext uri="{BB962C8B-B14F-4D97-AF65-F5344CB8AC3E}">
        <p14:creationId xmlns:p14="http://schemas.microsoft.com/office/powerpoint/2010/main" val="4549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For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charset="0"/>
              </a:rPr>
              <a:t>short A[10];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for (I = 0; I &lt; 10; I = I + 1) {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	J = J + A[I];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930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908" y="1643449"/>
            <a:ext cx="7826343" cy="5117545"/>
          </a:xfrm>
          <a:ln>
            <a:solidFill>
              <a:schemeClr val="tx1"/>
            </a:solidFill>
          </a:ln>
        </p:spPr>
        <p:txBody>
          <a:bodyPr numCol="2">
            <a:normAutofit fontScale="92500" lnSpcReduction="10000"/>
          </a:bodyPr>
          <a:lstStyle/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I	.</a:t>
            </a:r>
            <a:r>
              <a:rPr lang="en-US" dirty="0" err="1"/>
              <a:t>blkw</a:t>
            </a:r>
            <a:r>
              <a:rPr lang="en-US" dirty="0"/>
              <a:t>	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J	.fill	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;short A[10];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A	.</a:t>
            </a:r>
            <a:r>
              <a:rPr lang="en-US" dirty="0" err="1"/>
              <a:t>blkw</a:t>
            </a:r>
            <a:r>
              <a:rPr lang="en-US" dirty="0"/>
              <a:t> 	10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;for (</a:t>
            </a:r>
            <a:r>
              <a:rPr lang="en-US" dirty="0">
                <a:solidFill>
                  <a:srgbClr val="3366FF"/>
                </a:solidFill>
              </a:rPr>
              <a:t>I = 0</a:t>
            </a:r>
            <a:r>
              <a:rPr lang="en-US" dirty="0">
                <a:solidFill>
                  <a:srgbClr val="008000"/>
                </a:solidFill>
              </a:rPr>
              <a:t>; I &lt; 10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I = I + 1</a:t>
            </a:r>
            <a:r>
              <a:rPr lang="en-US" dirty="0"/>
              <a:t>) {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; </a:t>
            </a:r>
            <a:r>
              <a:rPr lang="en-US" dirty="0" err="1"/>
              <a:t>init</a:t>
            </a:r>
            <a:r>
              <a:rPr lang="en-US" dirty="0"/>
              <a:t>: I = 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3366FF"/>
                </a:solidFill>
              </a:rPr>
              <a:t>AND	R1,R1,#0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	ST	R1,I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; test (</a:t>
            </a:r>
            <a:r>
              <a:rPr lang="en-US" dirty="0">
                <a:solidFill>
                  <a:srgbClr val="008000"/>
                </a:solidFill>
              </a:rPr>
              <a:t>I </a:t>
            </a:r>
            <a:r>
              <a:rPr lang="mr-IN" dirty="0">
                <a:solidFill>
                  <a:srgbClr val="008000"/>
                </a:solidFill>
              </a:rPr>
              <a:t>–</a:t>
            </a:r>
            <a:r>
              <a:rPr lang="en-US" dirty="0">
                <a:solidFill>
                  <a:srgbClr val="008000"/>
                </a:solidFill>
              </a:rPr>
              <a:t> 10 &lt; 0</a:t>
            </a:r>
            <a:r>
              <a:rPr lang="en-US" dirty="0"/>
              <a:t>)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FOR1	LD	R1,I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ADD	R1,R1,#-10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err="1">
                <a:solidFill>
                  <a:srgbClr val="008000"/>
                </a:solidFill>
              </a:rPr>
              <a:t>BRzp</a:t>
            </a:r>
            <a:r>
              <a:rPr lang="en-US" dirty="0">
                <a:solidFill>
                  <a:srgbClr val="008000"/>
                </a:solidFill>
              </a:rPr>
              <a:t>	EFOR1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	J = J + A[I];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LD	R1,I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LEA	R2,A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ADD	R1,R1,R2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LDR	R1,R1,#0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LD	R2,J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ADD	R2,R2,R1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ST	R2,J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reinit</a:t>
            </a:r>
            <a:r>
              <a:rPr lang="en-US" dirty="0">
                <a:solidFill>
                  <a:srgbClr val="FF0000"/>
                </a:solidFill>
              </a:rPr>
              <a:t> I=I+1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LD	R1,I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ADD	R1,R1,#1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ST	R1,I</a:t>
            </a:r>
            <a:r>
              <a:rPr lang="en-US" dirty="0"/>
              <a:t>	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;}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BR	FOR1</a:t>
            </a:r>
          </a:p>
          <a:p>
            <a:pPr marL="0" indent="0">
              <a:spcBef>
                <a:spcPts val="500"/>
              </a:spcBef>
              <a:buNone/>
              <a:defRPr/>
            </a:pPr>
            <a:r>
              <a:rPr lang="en-US" dirty="0">
                <a:solidFill>
                  <a:schemeClr val="accent5"/>
                </a:solidFill>
              </a:rPr>
              <a:t>EFOR1 	NOP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046599" y="1643449"/>
            <a:ext cx="0" cy="5117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35EAD2-AA99-2043-9CFC-0F524A11FC0B}"/>
              </a:ext>
            </a:extLst>
          </p:cNvPr>
          <p:cNvSpPr/>
          <p:nvPr/>
        </p:nvSpPr>
        <p:spPr>
          <a:xfrm>
            <a:off x="9646508" y="4144523"/>
            <a:ext cx="1396317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DB821-8DD7-0C41-A9B3-F274618352F1}"/>
              </a:ext>
            </a:extLst>
          </p:cNvPr>
          <p:cNvSpPr/>
          <p:nvPr/>
        </p:nvSpPr>
        <p:spPr>
          <a:xfrm>
            <a:off x="11042825" y="4144522"/>
            <a:ext cx="1046206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52B03-042C-5D4A-94DB-89D3C1EFCA76}"/>
              </a:ext>
            </a:extLst>
          </p:cNvPr>
          <p:cNvSpPr/>
          <p:nvPr/>
        </p:nvSpPr>
        <p:spPr>
          <a:xfrm>
            <a:off x="9646508" y="4558461"/>
            <a:ext cx="1396317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359FC-FB10-854C-AA35-8678F96778B6}"/>
              </a:ext>
            </a:extLst>
          </p:cNvPr>
          <p:cNvSpPr/>
          <p:nvPr/>
        </p:nvSpPr>
        <p:spPr>
          <a:xfrm>
            <a:off x="11042825" y="4558460"/>
            <a:ext cx="1046206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 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6471C3-B5A3-2445-99DB-0D7345AB29F2}"/>
              </a:ext>
            </a:extLst>
          </p:cNvPr>
          <p:cNvSpPr/>
          <p:nvPr/>
        </p:nvSpPr>
        <p:spPr>
          <a:xfrm>
            <a:off x="9646508" y="4978744"/>
            <a:ext cx="1396317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34F334-6996-2A46-9E9A-BAC9E885A8C6}"/>
              </a:ext>
            </a:extLst>
          </p:cNvPr>
          <p:cNvSpPr/>
          <p:nvPr/>
        </p:nvSpPr>
        <p:spPr>
          <a:xfrm>
            <a:off x="11042825" y="4978743"/>
            <a:ext cx="1046206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 J+1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54F45F-8197-C04C-A7FD-3D3ABB157D15}"/>
              </a:ext>
            </a:extLst>
          </p:cNvPr>
          <p:cNvSpPr/>
          <p:nvPr/>
        </p:nvSpPr>
        <p:spPr>
          <a:xfrm>
            <a:off x="9646508" y="5399027"/>
            <a:ext cx="1396317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M[J+1]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A359B-AB5A-AD4D-BC8F-1A386C1FB9CA}"/>
              </a:ext>
            </a:extLst>
          </p:cNvPr>
          <p:cNvSpPr/>
          <p:nvPr/>
        </p:nvSpPr>
        <p:spPr>
          <a:xfrm>
            <a:off x="11042825" y="5399026"/>
            <a:ext cx="1046206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 J+1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AE6E9-471A-B34B-AF57-5972F7B5146F}"/>
              </a:ext>
            </a:extLst>
          </p:cNvPr>
          <p:cNvSpPr/>
          <p:nvPr/>
        </p:nvSpPr>
        <p:spPr>
          <a:xfrm>
            <a:off x="9646508" y="5819310"/>
            <a:ext cx="1396317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 M[J+1]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43A97-DED7-EC44-922F-9C75C82388E3}"/>
              </a:ext>
            </a:extLst>
          </p:cNvPr>
          <p:cNvSpPr/>
          <p:nvPr/>
        </p:nvSpPr>
        <p:spPr>
          <a:xfrm>
            <a:off x="11042825" y="5819308"/>
            <a:ext cx="1046206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 J+1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5969B-7CF9-5242-AE66-CD951B20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739" y="2373681"/>
            <a:ext cx="8776366" cy="4403033"/>
          </a:xfrm>
        </p:spPr>
        <p:txBody>
          <a:bodyPr numCol="2">
            <a:normAutofit/>
          </a:bodyPr>
          <a:lstStyle/>
          <a:p>
            <a:r>
              <a:rPr lang="en-US" dirty="0"/>
              <a:t>LDI		R1,M</a:t>
            </a:r>
            <a:br>
              <a:rPr lang="en-US" dirty="0"/>
            </a:br>
            <a:r>
              <a:rPr lang="en-US" dirty="0"/>
              <a:t>LD		R2,J</a:t>
            </a:r>
            <a:br>
              <a:rPr lang="en-US" dirty="0"/>
            </a:br>
            <a:r>
              <a:rPr lang="en-US" dirty="0"/>
              <a:t>ADD	R1,R1,R2</a:t>
            </a:r>
            <a:br>
              <a:rPr lang="en-US" dirty="0"/>
            </a:br>
            <a:r>
              <a:rPr lang="en-US" dirty="0"/>
              <a:t>ADD	R1,R1,#1</a:t>
            </a:r>
            <a:br>
              <a:rPr lang="en-US" dirty="0"/>
            </a:br>
            <a:r>
              <a:rPr lang="en-US" dirty="0"/>
              <a:t>LDR	R1,R1,#0</a:t>
            </a:r>
            <a:br>
              <a:rPr lang="en-US" dirty="0"/>
            </a:br>
            <a:r>
              <a:rPr lang="en-US" dirty="0"/>
              <a:t>ST		R1,K</a:t>
            </a:r>
          </a:p>
          <a:p>
            <a:r>
              <a:rPr lang="en-US" dirty="0"/>
              <a:t>LEA		R1,M</a:t>
            </a:r>
            <a:br>
              <a:rPr lang="en-US" dirty="0"/>
            </a:br>
            <a:r>
              <a:rPr lang="en-US" dirty="0"/>
              <a:t>LD		R2,J</a:t>
            </a:r>
            <a:br>
              <a:rPr lang="en-US" dirty="0"/>
            </a:br>
            <a:r>
              <a:rPr lang="en-US" dirty="0"/>
              <a:t>ADD	R1,R1,R2</a:t>
            </a:r>
            <a:br>
              <a:rPr lang="en-US" dirty="0"/>
            </a:br>
            <a:r>
              <a:rPr lang="en-US" dirty="0"/>
              <a:t>LDR	R1,R1,#0</a:t>
            </a:r>
            <a:br>
              <a:rPr lang="en-US" dirty="0"/>
            </a:br>
            <a:r>
              <a:rPr lang="en-US" dirty="0"/>
              <a:t>ST		R1,K</a:t>
            </a:r>
          </a:p>
          <a:p>
            <a:r>
              <a:rPr lang="en-US" dirty="0"/>
              <a:t>LD		R1,M</a:t>
            </a:r>
            <a:br>
              <a:rPr lang="en-US" dirty="0"/>
            </a:br>
            <a:r>
              <a:rPr lang="en-US" dirty="0"/>
              <a:t>LD		R2,J</a:t>
            </a:r>
            <a:br>
              <a:rPr lang="en-US" dirty="0"/>
            </a:br>
            <a:r>
              <a:rPr lang="en-US" dirty="0"/>
              <a:t>ADD	R1,R1,R2</a:t>
            </a:r>
            <a:br>
              <a:rPr lang="en-US" dirty="0"/>
            </a:br>
            <a:r>
              <a:rPr lang="en-US" dirty="0"/>
              <a:t>LDR	R1,R1,#0</a:t>
            </a:r>
            <a:br>
              <a:rPr lang="en-US" dirty="0"/>
            </a:br>
            <a:r>
              <a:rPr lang="en-US" dirty="0"/>
              <a:t>ST		R1,K</a:t>
            </a:r>
          </a:p>
          <a:p>
            <a:r>
              <a:rPr lang="en-US" dirty="0"/>
              <a:t>LEA		R1,M</a:t>
            </a:r>
            <a:br>
              <a:rPr lang="en-US" dirty="0"/>
            </a:br>
            <a:r>
              <a:rPr lang="en-US" dirty="0"/>
              <a:t>LD		R2,J</a:t>
            </a:r>
            <a:br>
              <a:rPr lang="en-US" dirty="0"/>
            </a:br>
            <a:r>
              <a:rPr lang="en-US" dirty="0"/>
              <a:t>ADD	R2,R2,#1</a:t>
            </a:r>
            <a:br>
              <a:rPr lang="en-US" dirty="0"/>
            </a:br>
            <a:r>
              <a:rPr lang="en-US" dirty="0"/>
              <a:t>ADD	R1,R1,R2</a:t>
            </a:r>
            <a:br>
              <a:rPr lang="en-US" dirty="0"/>
            </a:br>
            <a:r>
              <a:rPr lang="en-US" dirty="0"/>
              <a:t>LDR	R1,R1,#0</a:t>
            </a:r>
            <a:br>
              <a:rPr lang="en-US" dirty="0"/>
            </a:br>
            <a:r>
              <a:rPr lang="en-US" dirty="0"/>
              <a:t>ST		R1,K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1D8130-769F-3240-BDEC-E2EE201E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DC57D-CF1E-C84D-8304-774BD2217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0739" y="1280017"/>
            <a:ext cx="8814905" cy="1093664"/>
          </a:xfrm>
        </p:spPr>
        <p:txBody>
          <a:bodyPr/>
          <a:lstStyle/>
          <a:p>
            <a:r>
              <a:rPr lang="en-US" dirty="0"/>
              <a:t>Implement the following statement in assembly language</a:t>
            </a:r>
            <a:br>
              <a:rPr lang="en-US" dirty="0"/>
            </a:br>
            <a:r>
              <a:rPr lang="en-US" dirty="0"/>
              <a:t>	K = M[J+1];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646E9E7C-6977-5C47-AA9B-4330BBAFCF6F}"/>
              </a:ext>
            </a:extLst>
          </p:cNvPr>
          <p:cNvSpPr/>
          <p:nvPr/>
        </p:nvSpPr>
        <p:spPr>
          <a:xfrm>
            <a:off x="7269299" y="4540191"/>
            <a:ext cx="720811" cy="2965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8DF60-58CA-CC4F-AFF9-F44B266032E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748584" y="4348677"/>
            <a:ext cx="897924" cy="36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354594-AC81-F24E-838A-F63AAB6196E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600302" y="4762615"/>
            <a:ext cx="1046206" cy="316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434FA-3CB1-0E42-A214-61EC16EA086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197545" y="5182898"/>
            <a:ext cx="448963" cy="250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87D35C-5652-504B-8759-0CCD3970414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197545" y="5603181"/>
            <a:ext cx="448963" cy="204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3B961A-6D0A-9A44-A9A0-D59C06F1FA7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9197545" y="6023464"/>
            <a:ext cx="448963" cy="129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3E12E5-0559-FD49-A460-B90FCA621EFD}"/>
              </a:ext>
            </a:extLst>
          </p:cNvPr>
          <p:cNvSpPr/>
          <p:nvPr/>
        </p:nvSpPr>
        <p:spPr>
          <a:xfrm>
            <a:off x="9646508" y="6239494"/>
            <a:ext cx="1396317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 M[J+1]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11E585-0B7C-2C48-8DF3-E587255F4947}"/>
              </a:ext>
            </a:extLst>
          </p:cNvPr>
          <p:cNvSpPr/>
          <p:nvPr/>
        </p:nvSpPr>
        <p:spPr>
          <a:xfrm>
            <a:off x="11042825" y="6239492"/>
            <a:ext cx="1046206" cy="4083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 J+1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6C517C-A757-024B-A86D-24CCE63B04B2}"/>
              </a:ext>
            </a:extLst>
          </p:cNvPr>
          <p:cNvCxnSpPr>
            <a:cxnSpLocks/>
          </p:cNvCxnSpPr>
          <p:nvPr/>
        </p:nvCxnSpPr>
        <p:spPr>
          <a:xfrm flipV="1">
            <a:off x="8600302" y="6431288"/>
            <a:ext cx="1046206" cy="14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1486F06-CB85-7446-AB19-2AF29567E6CB}"/>
              </a:ext>
            </a:extLst>
          </p:cNvPr>
          <p:cNvSpPr/>
          <p:nvPr/>
        </p:nvSpPr>
        <p:spPr>
          <a:xfrm>
            <a:off x="9650630" y="3815999"/>
            <a:ext cx="1396317" cy="4083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617FC4-5C82-FD40-9DE3-102F0C0B85FE}"/>
              </a:ext>
            </a:extLst>
          </p:cNvPr>
          <p:cNvSpPr/>
          <p:nvPr/>
        </p:nvSpPr>
        <p:spPr>
          <a:xfrm>
            <a:off x="11046947" y="3815998"/>
            <a:ext cx="1046206" cy="4083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528DD-A7E4-4A90-BC16-B9C39B847C51}"/>
              </a:ext>
            </a:extLst>
          </p:cNvPr>
          <p:cNvSpPr txBox="1"/>
          <p:nvPr/>
        </p:nvSpPr>
        <p:spPr>
          <a:xfrm>
            <a:off x="646050" y="63217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" grpId="0" animBg="1"/>
      <p:bldP spid="36" grpId="0" animBg="1"/>
      <p:bldP spid="37" grpId="0" animBg="1"/>
      <p:bldP spid="53" grpId="0" animBg="1"/>
      <p:bldP spid="5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Example: Array Addressing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137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charset="0"/>
              </a:rPr>
              <a:t>struct {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	short x, y;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	} b[6];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short q;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short </a:t>
            </a:r>
            <a:r>
              <a:rPr lang="en-US" sz="2800" dirty="0" err="1">
                <a:latin typeface="Arial" charset="0"/>
              </a:rPr>
              <a:t>i</a:t>
            </a:r>
            <a:r>
              <a:rPr lang="en-US" sz="2800" dirty="0">
                <a:latin typeface="Arial" charset="0"/>
              </a:rPr>
              <a:t> = 3;</a:t>
            </a:r>
            <a:br>
              <a:rPr lang="en-US" sz="2800" dirty="0">
                <a:latin typeface="Arial" charset="0"/>
              </a:rPr>
            </a:br>
            <a:endParaRPr lang="en-US" sz="2800" dirty="0"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q = b[3].y;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q = b[</a:t>
            </a:r>
            <a:r>
              <a:rPr lang="en-US" sz="2800" dirty="0" err="1">
                <a:latin typeface="Arial" charset="0"/>
              </a:rPr>
              <a:t>i</a:t>
            </a:r>
            <a:r>
              <a:rPr lang="en-US" sz="2800" dirty="0">
                <a:latin typeface="Arial" charset="0"/>
              </a:rPr>
              <a:t>].y;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q = b[</a:t>
            </a:r>
            <a:r>
              <a:rPr lang="en-US" sz="2800" dirty="0" err="1">
                <a:latin typeface="Arial" charset="0"/>
              </a:rPr>
              <a:t>i</a:t>
            </a:r>
            <a:r>
              <a:rPr lang="en-US" sz="2800" dirty="0">
                <a:latin typeface="Arial" charset="0"/>
              </a:rPr>
              <a:t>].x;</a:t>
            </a:r>
          </a:p>
        </p:txBody>
      </p:sp>
    </p:spTree>
    <p:extLst>
      <p:ext uri="{BB962C8B-B14F-4D97-AF65-F5344CB8AC3E}">
        <p14:creationId xmlns:p14="http://schemas.microsoft.com/office/powerpoint/2010/main" val="272095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31E5-B49A-42EA-A569-355A0A9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BCD5-39AE-469E-9219-96C04460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;OR R1, R2, R3 ;instruction does not exist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; how to do OR: use </a:t>
            </a:r>
            <a:r>
              <a:rPr lang="en-US" dirty="0" err="1">
                <a:latin typeface="Courier"/>
              </a:rPr>
              <a:t>DeMorgan’s</a:t>
            </a:r>
            <a:r>
              <a:rPr lang="en-US" dirty="0">
                <a:latin typeface="Courier"/>
              </a:rPr>
              <a:t> Law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;	r1 = r2 | r3;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NOT R2, R2 ;R2 = ~R2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NOT R3, R3 ;R3 = ~R3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AND R1, R2, R3  ;R1 = ~R2 &amp; ~R3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NOT R1, R1 ;R1 = ~(~R2 &amp; ~R3)</a:t>
            </a:r>
          </a:p>
        </p:txBody>
      </p:sp>
    </p:spTree>
    <p:extLst>
      <p:ext uri="{BB962C8B-B14F-4D97-AF65-F5344CB8AC3E}">
        <p14:creationId xmlns:p14="http://schemas.microsoft.com/office/powerpoint/2010/main" val="16586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Example: Array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85" y="1300163"/>
            <a:ext cx="8351335" cy="5557837"/>
          </a:xfrm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is R3, q is R4</a:t>
            </a:r>
            <a:br>
              <a:rPr lang="en-US" dirty="0"/>
            </a:br>
            <a:r>
              <a:rPr lang="en-US" dirty="0"/>
              <a:t>;short q;</a:t>
            </a:r>
            <a:br>
              <a:rPr lang="en-US" dirty="0"/>
            </a:br>
            <a:r>
              <a:rPr lang="en-US" dirty="0"/>
              <a:t>;struct {</a:t>
            </a:r>
            <a:br>
              <a:rPr lang="en-US" dirty="0"/>
            </a:br>
            <a:r>
              <a:rPr lang="en-US" dirty="0"/>
              <a:t>;	short x, y;</a:t>
            </a:r>
            <a:br>
              <a:rPr lang="en-US" dirty="0"/>
            </a:br>
            <a:r>
              <a:rPr lang="en-US" dirty="0"/>
              <a:t>;	} b[6];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b	.</a:t>
            </a:r>
            <a:r>
              <a:rPr lang="en-US" dirty="0" err="1">
                <a:solidFill>
                  <a:srgbClr val="FF0000"/>
                </a:solidFill>
              </a:rPr>
              <a:t>blkw</a:t>
            </a:r>
            <a:r>
              <a:rPr lang="en-US" dirty="0">
                <a:solidFill>
                  <a:srgbClr val="FF0000"/>
                </a:solidFill>
              </a:rPr>
              <a:t>	12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;short </a:t>
            </a:r>
            <a:r>
              <a:rPr lang="en-US" dirty="0" err="1"/>
              <a:t>i</a:t>
            </a:r>
            <a:r>
              <a:rPr lang="en-US" dirty="0"/>
              <a:t> = 3;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AND R3,R3,#0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ADD R3,R3,#3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;q = b[3].y;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LEA	R0,b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LDR	R4,R0,#7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;q = b[</a:t>
            </a:r>
            <a:r>
              <a:rPr lang="en-US" dirty="0" err="1"/>
              <a:t>i</a:t>
            </a:r>
            <a:r>
              <a:rPr lang="en-US" dirty="0"/>
              <a:t>].y;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LEA	R0,b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ADD	R0,R0,R3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ADD	R0,R0,R3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LDR	R4,R0,#1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;q = b[</a:t>
            </a:r>
            <a:r>
              <a:rPr lang="en-US" dirty="0" err="1"/>
              <a:t>i</a:t>
            </a:r>
            <a:r>
              <a:rPr lang="en-US" dirty="0"/>
              <a:t>].x;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LEA	R0,b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ADD	R0,R0,R3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ADD	R0,R0,R3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LDR	R4,R0,#0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4438650" y="1348665"/>
            <a:ext cx="0" cy="5460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F0A3B-D443-BE41-81CB-FB6D9A08C225}"/>
              </a:ext>
            </a:extLst>
          </p:cNvPr>
          <p:cNvSpPr/>
          <p:nvPr/>
        </p:nvSpPr>
        <p:spPr>
          <a:xfrm>
            <a:off x="10276705" y="2071996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b[0].x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0BA31C-1E0E-8944-856E-D0F7FD074D1F}"/>
              </a:ext>
            </a:extLst>
          </p:cNvPr>
          <p:cNvSpPr/>
          <p:nvPr/>
        </p:nvSpPr>
        <p:spPr>
          <a:xfrm>
            <a:off x="10276705" y="2394969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b[0].y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EDAFE-7BC2-FC40-B1B4-7A9AE92758B7}"/>
              </a:ext>
            </a:extLst>
          </p:cNvPr>
          <p:cNvSpPr/>
          <p:nvPr/>
        </p:nvSpPr>
        <p:spPr>
          <a:xfrm>
            <a:off x="10276705" y="2717942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b[1].x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64D16-2074-CD44-849D-4CB4C8569E36}"/>
              </a:ext>
            </a:extLst>
          </p:cNvPr>
          <p:cNvSpPr/>
          <p:nvPr/>
        </p:nvSpPr>
        <p:spPr>
          <a:xfrm>
            <a:off x="10276705" y="3040915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b[1].y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054F14-312E-BA4E-80B9-D1B955F457EA}"/>
              </a:ext>
            </a:extLst>
          </p:cNvPr>
          <p:cNvSpPr/>
          <p:nvPr/>
        </p:nvSpPr>
        <p:spPr>
          <a:xfrm>
            <a:off x="10276705" y="3363888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b[2].x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70352-49E1-5146-9193-6ED1AFF2E835}"/>
              </a:ext>
            </a:extLst>
          </p:cNvPr>
          <p:cNvSpPr/>
          <p:nvPr/>
        </p:nvSpPr>
        <p:spPr>
          <a:xfrm>
            <a:off x="10276704" y="3686861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b[2].y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59A7F6-3C8D-8346-BF4A-3819D7F29955}"/>
              </a:ext>
            </a:extLst>
          </p:cNvPr>
          <p:cNvSpPr/>
          <p:nvPr/>
        </p:nvSpPr>
        <p:spPr>
          <a:xfrm>
            <a:off x="10276703" y="4009834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b[3].x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EFB3D-5B60-CA42-9064-9B787BD44E70}"/>
              </a:ext>
            </a:extLst>
          </p:cNvPr>
          <p:cNvSpPr/>
          <p:nvPr/>
        </p:nvSpPr>
        <p:spPr>
          <a:xfrm>
            <a:off x="10276702" y="4332807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b[3].y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5E177A-99D7-4246-ABE7-1C6FF90A0F8C}"/>
              </a:ext>
            </a:extLst>
          </p:cNvPr>
          <p:cNvSpPr/>
          <p:nvPr/>
        </p:nvSpPr>
        <p:spPr>
          <a:xfrm>
            <a:off x="10276701" y="4655780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b[4].x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6339D-A5E4-F541-943C-4F063DAE1088}"/>
              </a:ext>
            </a:extLst>
          </p:cNvPr>
          <p:cNvSpPr/>
          <p:nvPr/>
        </p:nvSpPr>
        <p:spPr>
          <a:xfrm>
            <a:off x="10276700" y="4978753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b[4].y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0A7EE-29CE-BD46-862F-5874A892FFD2}"/>
              </a:ext>
            </a:extLst>
          </p:cNvPr>
          <p:cNvSpPr/>
          <p:nvPr/>
        </p:nvSpPr>
        <p:spPr>
          <a:xfrm>
            <a:off x="10276699" y="5301726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b[5].x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7A8069-4F2F-1E40-995C-6F19C772CB2C}"/>
              </a:ext>
            </a:extLst>
          </p:cNvPr>
          <p:cNvSpPr/>
          <p:nvPr/>
        </p:nvSpPr>
        <p:spPr>
          <a:xfrm>
            <a:off x="10276698" y="5624699"/>
            <a:ext cx="771525" cy="32297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b[5].y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907B79-0A3D-9A45-AC33-4E1C61276A79}"/>
              </a:ext>
            </a:extLst>
          </p:cNvPr>
          <p:cNvSpPr txBox="1"/>
          <p:nvPr/>
        </p:nvSpPr>
        <p:spPr>
          <a:xfrm>
            <a:off x="9801867" y="2030416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514B4-12D0-374E-A0AE-A81789985032}"/>
              </a:ext>
            </a:extLst>
          </p:cNvPr>
          <p:cNvSpPr txBox="1"/>
          <p:nvPr/>
        </p:nvSpPr>
        <p:spPr>
          <a:xfrm>
            <a:off x="9801867" y="2356855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95433-3776-6247-B767-3B9DF4464B42}"/>
              </a:ext>
            </a:extLst>
          </p:cNvPr>
          <p:cNvSpPr txBox="1"/>
          <p:nvPr/>
        </p:nvSpPr>
        <p:spPr>
          <a:xfrm>
            <a:off x="9801867" y="2683294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73F07A-A31A-FF4B-B4D3-29F09000D373}"/>
              </a:ext>
            </a:extLst>
          </p:cNvPr>
          <p:cNvSpPr txBox="1"/>
          <p:nvPr/>
        </p:nvSpPr>
        <p:spPr>
          <a:xfrm>
            <a:off x="9801867" y="3009733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6A4C24-2BC8-1641-8F0B-4C228F6E5424}"/>
              </a:ext>
            </a:extLst>
          </p:cNvPr>
          <p:cNvSpPr txBox="1"/>
          <p:nvPr/>
        </p:nvSpPr>
        <p:spPr>
          <a:xfrm>
            <a:off x="9801867" y="3336172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2F0A95-4380-A442-AA23-A0B5568B7D5E}"/>
              </a:ext>
            </a:extLst>
          </p:cNvPr>
          <p:cNvSpPr txBox="1"/>
          <p:nvPr/>
        </p:nvSpPr>
        <p:spPr>
          <a:xfrm>
            <a:off x="9801867" y="3662611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92D61E-3AF3-0C45-8581-A6BC4D0CB712}"/>
              </a:ext>
            </a:extLst>
          </p:cNvPr>
          <p:cNvSpPr txBox="1"/>
          <p:nvPr/>
        </p:nvSpPr>
        <p:spPr>
          <a:xfrm>
            <a:off x="9801867" y="3989050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22940C-CDFA-0641-BC0E-9F8792760B81}"/>
              </a:ext>
            </a:extLst>
          </p:cNvPr>
          <p:cNvSpPr txBox="1"/>
          <p:nvPr/>
        </p:nvSpPr>
        <p:spPr>
          <a:xfrm>
            <a:off x="9801867" y="4315489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390D9-F0E4-6F4F-8D60-DCA72A12BD0C}"/>
              </a:ext>
            </a:extLst>
          </p:cNvPr>
          <p:cNvSpPr txBox="1"/>
          <p:nvPr/>
        </p:nvSpPr>
        <p:spPr>
          <a:xfrm>
            <a:off x="9801867" y="4641928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CDEFE-61DF-3046-BB60-64E1A46822D1}"/>
              </a:ext>
            </a:extLst>
          </p:cNvPr>
          <p:cNvSpPr txBox="1"/>
          <p:nvPr/>
        </p:nvSpPr>
        <p:spPr>
          <a:xfrm>
            <a:off x="9801867" y="4968367"/>
            <a:ext cx="51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98EDA7-53F2-874B-9C22-E27D4A5E46E1}"/>
              </a:ext>
            </a:extLst>
          </p:cNvPr>
          <p:cNvSpPr txBox="1"/>
          <p:nvPr/>
        </p:nvSpPr>
        <p:spPr>
          <a:xfrm>
            <a:off x="9621145" y="5294806"/>
            <a:ext cx="69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536CA6-4E2B-E34C-86CE-04AE26DCA480}"/>
              </a:ext>
            </a:extLst>
          </p:cNvPr>
          <p:cNvSpPr txBox="1"/>
          <p:nvPr/>
        </p:nvSpPr>
        <p:spPr>
          <a:xfrm>
            <a:off x="9706495" y="5621250"/>
            <a:ext cx="60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b+11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399A5-C97A-4644-867E-A5853F66BD7B}"/>
              </a:ext>
            </a:extLst>
          </p:cNvPr>
          <p:cNvSpPr txBox="1"/>
          <p:nvPr/>
        </p:nvSpPr>
        <p:spPr>
          <a:xfrm>
            <a:off x="9502399" y="1750874"/>
            <a:ext cx="226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Addr</a:t>
            </a:r>
            <a:r>
              <a:rPr lang="en-US" sz="1600" b="1" dirty="0"/>
              <a:t>   Memory Word</a:t>
            </a:r>
          </a:p>
        </p:txBody>
      </p:sp>
    </p:spTree>
    <p:extLst>
      <p:ext uri="{BB962C8B-B14F-4D97-AF65-F5344CB8AC3E}">
        <p14:creationId xmlns:p14="http://schemas.microsoft.com/office/powerpoint/2010/main" val="20036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Templates for Indexing into an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4DED5-50A7-BF42-B70C-308CA0AE9DE1}"/>
              </a:ext>
            </a:extLst>
          </p:cNvPr>
          <p:cNvSpPr txBox="1"/>
          <p:nvPr/>
        </p:nvSpPr>
        <p:spPr>
          <a:xfrm>
            <a:off x="193141" y="3622565"/>
            <a:ext cx="5950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Fetching ARRAY[I] (far away)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LD    R1, </a:t>
            </a:r>
            <a:r>
              <a:rPr lang="en-US" sz="1600" b="1" dirty="0">
                <a:latin typeface="Courier" pitchFamily="2" charset="0"/>
              </a:rPr>
              <a:t>AD</a:t>
            </a:r>
            <a:r>
              <a:rPr lang="en-US" sz="1600" dirty="0">
                <a:latin typeface="Courier" pitchFamily="2" charset="0"/>
              </a:rPr>
              <a:t>     ;R1 is address of ARRAY[0]</a:t>
            </a:r>
          </a:p>
          <a:p>
            <a:r>
              <a:rPr lang="en-US" sz="1600" dirty="0">
                <a:latin typeface="Courier" pitchFamily="2" charset="0"/>
              </a:rPr>
              <a:t>    LD    R2, </a:t>
            </a:r>
            <a:r>
              <a:rPr lang="en-US" sz="1600" b="1" dirty="0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     ;R2 is index number</a:t>
            </a:r>
          </a:p>
          <a:p>
            <a:r>
              <a:rPr lang="en-US" sz="1600" dirty="0">
                <a:latin typeface="Courier" pitchFamily="2" charset="0"/>
              </a:rPr>
              <a:t>    ADD   R1, R1, R2 ;R1 is address of ARRAY[I]</a:t>
            </a:r>
          </a:p>
          <a:p>
            <a:r>
              <a:rPr lang="en-US" sz="1600" dirty="0">
                <a:latin typeface="Courier" pitchFamily="2" charset="0"/>
              </a:rPr>
              <a:t>    LDR   </a:t>
            </a:r>
            <a:r>
              <a:rPr lang="en-US" sz="1600" b="1" dirty="0">
                <a:latin typeface="Courier" pitchFamily="2" charset="0"/>
              </a:rPr>
              <a:t>R1</a:t>
            </a:r>
            <a:r>
              <a:rPr lang="en-US" sz="1600" dirty="0">
                <a:latin typeface="Courier" pitchFamily="2" charset="0"/>
              </a:rPr>
              <a:t>, R1, #0 ;R1 is value of ARRAY[I]</a:t>
            </a:r>
          </a:p>
          <a:p>
            <a:r>
              <a:rPr lang="en-US" sz="1600" dirty="0">
                <a:latin typeface="Courier" pitchFamily="2" charset="0"/>
              </a:rPr>
              <a:t>    BR    SK         ;Don’t execute the address</a:t>
            </a:r>
          </a:p>
          <a:p>
            <a:r>
              <a:rPr lang="en-US" sz="1600" b="1" dirty="0">
                <a:latin typeface="Courier" pitchFamily="2" charset="0"/>
              </a:rPr>
              <a:t>AD</a:t>
            </a:r>
            <a:r>
              <a:rPr lang="en-US" sz="1600" dirty="0">
                <a:latin typeface="Courier" pitchFamily="2" charset="0"/>
              </a:rPr>
              <a:t>  .fill </a:t>
            </a:r>
            <a:r>
              <a:rPr lang="en-US" sz="1600" b="1" dirty="0">
                <a:latin typeface="Courier" pitchFamily="2" charset="0"/>
              </a:rPr>
              <a:t>ARRAY</a:t>
            </a:r>
          </a:p>
          <a:p>
            <a:r>
              <a:rPr lang="en-US" sz="1600" dirty="0">
                <a:latin typeface="Courier" pitchFamily="2" charset="0"/>
              </a:rPr>
              <a:t>SK  NOP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1418A-FDA1-CE47-B290-EFA531CBA8A0}"/>
              </a:ext>
            </a:extLst>
          </p:cNvPr>
          <p:cNvSpPr txBox="1"/>
          <p:nvPr/>
        </p:nvSpPr>
        <p:spPr>
          <a:xfrm>
            <a:off x="6143619" y="3622565"/>
            <a:ext cx="5950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Storing ARRAY[I] (far away)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LD    R1, </a:t>
            </a:r>
            <a:r>
              <a:rPr lang="en-US" sz="1600" b="1" dirty="0">
                <a:latin typeface="Courier" pitchFamily="2" charset="0"/>
              </a:rPr>
              <a:t>AD</a:t>
            </a:r>
            <a:r>
              <a:rPr lang="en-US" sz="1600" dirty="0">
                <a:latin typeface="Courier" pitchFamily="2" charset="0"/>
              </a:rPr>
              <a:t>     ;R1 is address of ARRAY[0]</a:t>
            </a:r>
          </a:p>
          <a:p>
            <a:r>
              <a:rPr lang="en-US" sz="1600" dirty="0">
                <a:latin typeface="Courier" pitchFamily="2" charset="0"/>
              </a:rPr>
              <a:t>    LD    R2, </a:t>
            </a:r>
            <a:r>
              <a:rPr lang="en-US" sz="1600" b="1" dirty="0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     ;R2 is index number</a:t>
            </a:r>
          </a:p>
          <a:p>
            <a:r>
              <a:rPr lang="en-US" sz="1600" dirty="0">
                <a:latin typeface="Courier" pitchFamily="2" charset="0"/>
              </a:rPr>
              <a:t>    ADD   R1, R1, R2 ;R1 is address of ARRAY[I]</a:t>
            </a:r>
          </a:p>
          <a:p>
            <a:r>
              <a:rPr lang="en-US" sz="1600" dirty="0">
                <a:latin typeface="Courier" pitchFamily="2" charset="0"/>
              </a:rPr>
              <a:t>    STR   </a:t>
            </a:r>
            <a:r>
              <a:rPr lang="en-US" sz="1600" b="1" dirty="0">
                <a:latin typeface="Courier" pitchFamily="2" charset="0"/>
              </a:rPr>
              <a:t>R3</a:t>
            </a:r>
            <a:r>
              <a:rPr lang="en-US" sz="1600" dirty="0">
                <a:latin typeface="Courier" pitchFamily="2" charset="0"/>
              </a:rPr>
              <a:t>, R1, #0 ;value of ARRAY[I] is R3</a:t>
            </a:r>
          </a:p>
          <a:p>
            <a:r>
              <a:rPr lang="en-US" sz="1600" dirty="0">
                <a:latin typeface="Courier" pitchFamily="2" charset="0"/>
              </a:rPr>
              <a:t>    BR    SK         ;Don’t execute the address</a:t>
            </a:r>
          </a:p>
          <a:p>
            <a:r>
              <a:rPr lang="en-US" sz="1600" b="1" dirty="0">
                <a:latin typeface="Courier" pitchFamily="2" charset="0"/>
              </a:rPr>
              <a:t>AD</a:t>
            </a:r>
            <a:r>
              <a:rPr lang="en-US" sz="1600" dirty="0">
                <a:latin typeface="Courier" pitchFamily="2" charset="0"/>
              </a:rPr>
              <a:t>  .fill </a:t>
            </a:r>
            <a:r>
              <a:rPr lang="en-US" sz="1600" b="1" dirty="0">
                <a:latin typeface="Courier" pitchFamily="2" charset="0"/>
              </a:rPr>
              <a:t>ARRAY</a:t>
            </a:r>
          </a:p>
          <a:p>
            <a:r>
              <a:rPr lang="en-US" sz="1600" dirty="0">
                <a:latin typeface="Courier" pitchFamily="2" charset="0"/>
              </a:rPr>
              <a:t>SK  NOP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559A3-D1B2-874E-9972-EC09636B37F8}"/>
              </a:ext>
            </a:extLst>
          </p:cNvPr>
          <p:cNvSpPr txBox="1"/>
          <p:nvPr/>
        </p:nvSpPr>
        <p:spPr>
          <a:xfrm>
            <a:off x="193141" y="1665776"/>
            <a:ext cx="5848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Fetching ARRAY[I] (nearby)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LEA R1, </a:t>
            </a:r>
            <a:r>
              <a:rPr lang="en-US" sz="1600" b="1" dirty="0">
                <a:latin typeface="Courier" pitchFamily="2" charset="0"/>
              </a:rPr>
              <a:t>ARRAY</a:t>
            </a:r>
            <a:r>
              <a:rPr lang="en-US" sz="1600" dirty="0">
                <a:latin typeface="Courier" pitchFamily="2" charset="0"/>
              </a:rPr>
              <a:t>  ;R1 is address of ARRAY[0]</a:t>
            </a:r>
          </a:p>
          <a:p>
            <a:r>
              <a:rPr lang="en-US" sz="1600" dirty="0">
                <a:latin typeface="Courier" pitchFamily="2" charset="0"/>
              </a:rPr>
              <a:t>    LD  R2, </a:t>
            </a:r>
            <a:r>
              <a:rPr lang="en-US" sz="1600" b="1" dirty="0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	    ;R2 is index number</a:t>
            </a:r>
          </a:p>
          <a:p>
            <a:r>
              <a:rPr lang="en-US" sz="1600" dirty="0">
                <a:latin typeface="Courier" pitchFamily="2" charset="0"/>
              </a:rPr>
              <a:t>    ADD R1, R1, R2 ;R1 is address of ARRAY[I]</a:t>
            </a:r>
          </a:p>
          <a:p>
            <a:r>
              <a:rPr lang="en-US" sz="1600" dirty="0">
                <a:latin typeface="Courier" pitchFamily="2" charset="0"/>
              </a:rPr>
              <a:t>    LDR </a:t>
            </a:r>
            <a:r>
              <a:rPr lang="en-US" sz="1600" b="1" dirty="0">
                <a:latin typeface="Courier" pitchFamily="2" charset="0"/>
              </a:rPr>
              <a:t>R1</a:t>
            </a:r>
            <a:r>
              <a:rPr lang="en-US" sz="1600" dirty="0">
                <a:latin typeface="Courier" pitchFamily="2" charset="0"/>
              </a:rPr>
              <a:t>, R1, #0 ;R1 is value of ARRAY[I]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B056E-56D7-BC4E-A955-894AC16A43E4}"/>
              </a:ext>
            </a:extLst>
          </p:cNvPr>
          <p:cNvSpPr txBox="1"/>
          <p:nvPr/>
        </p:nvSpPr>
        <p:spPr>
          <a:xfrm>
            <a:off x="6143619" y="1665776"/>
            <a:ext cx="595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Storing ARRAY[I] (nearby)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LEA   R1, </a:t>
            </a:r>
            <a:r>
              <a:rPr lang="en-US" sz="1600" b="1" dirty="0">
                <a:latin typeface="Courier" pitchFamily="2" charset="0"/>
              </a:rPr>
              <a:t>ARRAY</a:t>
            </a:r>
            <a:r>
              <a:rPr lang="en-US" sz="1600" dirty="0">
                <a:latin typeface="Courier" pitchFamily="2" charset="0"/>
              </a:rPr>
              <a:t>  ;R1 is address of ARRAY[0]</a:t>
            </a:r>
          </a:p>
          <a:p>
            <a:r>
              <a:rPr lang="en-US" sz="1600" dirty="0">
                <a:latin typeface="Courier" pitchFamily="2" charset="0"/>
              </a:rPr>
              <a:t>    LD    R2, </a:t>
            </a:r>
            <a:r>
              <a:rPr lang="en-US" sz="1600" b="1" dirty="0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     ;R2 is index number</a:t>
            </a:r>
          </a:p>
          <a:p>
            <a:r>
              <a:rPr lang="en-US" sz="1600" dirty="0">
                <a:latin typeface="Courier" pitchFamily="2" charset="0"/>
              </a:rPr>
              <a:t>    ADD   R1, R1, R2 ;R1 is address of ARRAY[I]</a:t>
            </a:r>
          </a:p>
          <a:p>
            <a:r>
              <a:rPr lang="en-US" sz="1600" dirty="0">
                <a:latin typeface="Courier" pitchFamily="2" charset="0"/>
              </a:rPr>
              <a:t>    STR   </a:t>
            </a:r>
            <a:r>
              <a:rPr lang="en-US" sz="1600" b="1" dirty="0">
                <a:latin typeface="Courier" pitchFamily="2" charset="0"/>
              </a:rPr>
              <a:t>R3</a:t>
            </a:r>
            <a:r>
              <a:rPr lang="en-US" sz="1600" dirty="0">
                <a:latin typeface="Courier" pitchFamily="2" charset="0"/>
              </a:rPr>
              <a:t>, R1, #0 ;value of ARRAY[I] is R3</a:t>
            </a:r>
          </a:p>
        </p:txBody>
      </p:sp>
    </p:spTree>
    <p:extLst>
      <p:ext uri="{BB962C8B-B14F-4D97-AF65-F5344CB8AC3E}">
        <p14:creationId xmlns:p14="http://schemas.microsoft.com/office/powerpoint/2010/main" val="31614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3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090530" y="411165"/>
            <a:ext cx="6651625" cy="388938"/>
            <a:chOff x="1105" y="409"/>
            <a:chExt cx="4190" cy="245"/>
          </a:xfrm>
        </p:grpSpPr>
        <p:grpSp>
          <p:nvGrpSpPr>
            <p:cNvPr id="54604" name="Group 3"/>
            <p:cNvGrpSpPr>
              <a:grpSpLocks/>
            </p:cNvGrpSpPr>
            <p:nvPr/>
          </p:nvGrpSpPr>
          <p:grpSpPr bwMode="auto">
            <a:xfrm>
              <a:off x="1871" y="409"/>
              <a:ext cx="856" cy="245"/>
              <a:chOff x="1049" y="2142"/>
              <a:chExt cx="856" cy="245"/>
            </a:xfrm>
          </p:grpSpPr>
          <p:sp>
            <p:nvSpPr>
              <p:cNvPr id="54634" name="Text Box 4"/>
              <p:cNvSpPr txBox="1">
                <a:spLocks noChangeArrowheads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635" name="Line 5"/>
              <p:cNvSpPr>
                <a:spLocks noChangeShapeType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6" name="Line 6"/>
              <p:cNvSpPr>
                <a:spLocks noChangeShapeType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7" name="Line 7"/>
              <p:cNvSpPr>
                <a:spLocks noChangeShapeType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8" name="Line 8"/>
              <p:cNvSpPr>
                <a:spLocks noChangeShapeType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9" name="Line 9"/>
              <p:cNvSpPr>
                <a:spLocks noChangeShapeType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40" name="Line 10"/>
              <p:cNvSpPr>
                <a:spLocks noChangeShapeType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05" name="Text Box 11"/>
            <p:cNvSpPr txBox="1">
              <a:spLocks noChangeArrowheads="1"/>
            </p:cNvSpPr>
            <p:nvPr>
              <p:custDataLst>
                <p:tags r:id="rId301"/>
              </p:custDataLst>
            </p:nvPr>
          </p:nvSpPr>
          <p:spPr bwMode="auto">
            <a:xfrm>
              <a:off x="2101" y="426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54606" name="Group 12"/>
            <p:cNvGrpSpPr>
              <a:grpSpLocks/>
            </p:cNvGrpSpPr>
            <p:nvPr/>
          </p:nvGrpSpPr>
          <p:grpSpPr bwMode="auto">
            <a:xfrm>
              <a:off x="2727" y="410"/>
              <a:ext cx="642" cy="244"/>
              <a:chOff x="1049" y="1688"/>
              <a:chExt cx="642" cy="244"/>
            </a:xfrm>
          </p:grpSpPr>
          <p:sp>
            <p:nvSpPr>
              <p:cNvPr id="54629" name="Text Box 13"/>
              <p:cNvSpPr txBox="1">
                <a:spLocks noChangeArrowheads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630" name="Line 14"/>
              <p:cNvSpPr>
                <a:spLocks noChangeShapeType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1" name="Line 15"/>
              <p:cNvSpPr>
                <a:spLocks noChangeShapeType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2" name="Line 16"/>
              <p:cNvSpPr>
                <a:spLocks noChangeShapeType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3" name="Line 17"/>
              <p:cNvSpPr>
                <a:spLocks noChangeShapeType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07" name="Text Box 18"/>
            <p:cNvSpPr txBox="1">
              <a:spLocks noChangeArrowheads="1"/>
            </p:cNvSpPr>
            <p:nvPr>
              <p:custDataLst>
                <p:tags r:id="rId302"/>
              </p:custDataLst>
            </p:nvPr>
          </p:nvSpPr>
          <p:spPr bwMode="auto">
            <a:xfrm>
              <a:off x="2897" y="426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54608" name="Group 19"/>
            <p:cNvGrpSpPr>
              <a:grpSpLocks/>
            </p:cNvGrpSpPr>
            <p:nvPr/>
          </p:nvGrpSpPr>
          <p:grpSpPr bwMode="auto">
            <a:xfrm>
              <a:off x="3369" y="410"/>
              <a:ext cx="642" cy="244"/>
              <a:chOff x="1049" y="1688"/>
              <a:chExt cx="642" cy="244"/>
            </a:xfrm>
          </p:grpSpPr>
          <p:sp>
            <p:nvSpPr>
              <p:cNvPr id="54624" name="Text Box 20"/>
              <p:cNvSpPr txBox="1">
                <a:spLocks noChangeArrowheads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625" name="Line 21"/>
              <p:cNvSpPr>
                <a:spLocks noChangeShapeType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6" name="Line 22"/>
              <p:cNvSpPr>
                <a:spLocks noChangeShapeType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7" name="Line 23"/>
              <p:cNvSpPr>
                <a:spLocks noChangeShapeType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8" name="Line 24"/>
              <p:cNvSpPr>
                <a:spLocks noChangeShapeType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09" name="Text Box 25"/>
            <p:cNvSpPr txBox="1">
              <a:spLocks noChangeArrowheads="1"/>
            </p:cNvSpPr>
            <p:nvPr>
              <p:custDataLst>
                <p:tags r:id="rId303"/>
              </p:custDataLst>
            </p:nvPr>
          </p:nvSpPr>
          <p:spPr bwMode="auto">
            <a:xfrm>
              <a:off x="3508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54610" name="Text Box 26"/>
            <p:cNvSpPr txBox="1">
              <a:spLocks noChangeArrowheads="1"/>
            </p:cNvSpPr>
            <p:nvPr>
              <p:custDataLst>
                <p:tags r:id="rId304"/>
              </p:custDataLst>
            </p:nvPr>
          </p:nvSpPr>
          <p:spPr bwMode="auto">
            <a:xfrm>
              <a:off x="4011" y="410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54611" name="Text Box 27"/>
            <p:cNvSpPr txBox="1">
              <a:spLocks noChangeArrowheads="1"/>
            </p:cNvSpPr>
            <p:nvPr>
              <p:custDataLst>
                <p:tags r:id="rId305"/>
              </p:custDataLst>
            </p:nvPr>
          </p:nvSpPr>
          <p:spPr bwMode="auto">
            <a:xfrm>
              <a:off x="4225" y="410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54612" name="Group 28"/>
            <p:cNvGrpSpPr>
              <a:grpSpLocks/>
            </p:cNvGrpSpPr>
            <p:nvPr/>
          </p:nvGrpSpPr>
          <p:grpSpPr bwMode="auto">
            <a:xfrm>
              <a:off x="4439" y="410"/>
              <a:ext cx="0" cy="243"/>
              <a:chOff x="1263" y="748"/>
              <a:chExt cx="0" cy="243"/>
            </a:xfrm>
          </p:grpSpPr>
          <p:sp>
            <p:nvSpPr>
              <p:cNvPr id="54622" name="Line 29"/>
              <p:cNvSpPr>
                <a:spLocks noChangeShapeType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3" name="Line 30"/>
              <p:cNvSpPr>
                <a:spLocks noChangeShapeType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13" name="Text Box 31"/>
            <p:cNvSpPr txBox="1">
              <a:spLocks noChangeArrowheads="1"/>
            </p:cNvSpPr>
            <p:nvPr>
              <p:custDataLst>
                <p:tags r:id="rId306"/>
              </p:custDataLst>
            </p:nvPr>
          </p:nvSpPr>
          <p:spPr bwMode="auto">
            <a:xfrm>
              <a:off x="4310" y="42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54614" name="Group 32"/>
            <p:cNvGrpSpPr>
              <a:grpSpLocks/>
            </p:cNvGrpSpPr>
            <p:nvPr/>
          </p:nvGrpSpPr>
          <p:grpSpPr bwMode="auto">
            <a:xfrm>
              <a:off x="4653" y="410"/>
              <a:ext cx="642" cy="244"/>
              <a:chOff x="1049" y="1688"/>
              <a:chExt cx="642" cy="244"/>
            </a:xfrm>
          </p:grpSpPr>
          <p:sp>
            <p:nvSpPr>
              <p:cNvPr id="54617" name="Text Box 33"/>
              <p:cNvSpPr txBox="1">
                <a:spLocks noChangeArrowheads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618" name="Line 34"/>
              <p:cNvSpPr>
                <a:spLocks noChangeShapeType="1"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19" name="Line 35"/>
              <p:cNvSpPr>
                <a:spLocks noChangeShapeType="1"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0" name="Line 36"/>
              <p:cNvSpPr>
                <a:spLocks noChangeShapeType="1"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1" name="Line 37"/>
              <p:cNvSpPr>
                <a:spLocks noChangeShapeType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15" name="Text Box 38"/>
            <p:cNvSpPr txBox="1">
              <a:spLocks noChangeArrowheads="1"/>
            </p:cNvSpPr>
            <p:nvPr>
              <p:custDataLst>
                <p:tags r:id="rId307"/>
              </p:custDataLst>
            </p:nvPr>
          </p:nvSpPr>
          <p:spPr bwMode="auto">
            <a:xfrm>
              <a:off x="4792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54616" name="Text Box 39"/>
            <p:cNvSpPr txBox="1">
              <a:spLocks noChangeArrowheads="1"/>
            </p:cNvSpPr>
            <p:nvPr>
              <p:custDataLst>
                <p:tags r:id="rId308"/>
              </p:custDataLst>
            </p:nvPr>
          </p:nvSpPr>
          <p:spPr bwMode="auto">
            <a:xfrm>
              <a:off x="1105" y="426"/>
              <a:ext cx="4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ADD</a:t>
              </a:r>
              <a:r>
                <a:rPr lang="en-US" sz="1600" baseline="30000" dirty="0"/>
                <a:t>+</a:t>
              </a:r>
            </a:p>
          </p:txBody>
        </p:sp>
      </p:grpSp>
      <p:grpSp>
        <p:nvGrpSpPr>
          <p:cNvPr id="54274" name="Group 4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90530" y="1606550"/>
            <a:ext cx="6645275" cy="388938"/>
            <a:chOff x="1105" y="1137"/>
            <a:chExt cx="4186" cy="245"/>
          </a:xfrm>
        </p:grpSpPr>
        <p:grpSp>
          <p:nvGrpSpPr>
            <p:cNvPr id="54567" name="Group 41"/>
            <p:cNvGrpSpPr>
              <a:grpSpLocks/>
            </p:cNvGrpSpPr>
            <p:nvPr/>
          </p:nvGrpSpPr>
          <p:grpSpPr bwMode="auto">
            <a:xfrm>
              <a:off x="1867" y="1137"/>
              <a:ext cx="856" cy="245"/>
              <a:chOff x="1049" y="2142"/>
              <a:chExt cx="856" cy="245"/>
            </a:xfrm>
          </p:grpSpPr>
          <p:sp>
            <p:nvSpPr>
              <p:cNvPr id="54597" name="Text Box 42"/>
              <p:cNvSpPr txBox="1">
                <a:spLocks noChangeArrowheads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98" name="Line 43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9" name="Line 44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00" name="Line 45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01" name="Line 46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02" name="Line 47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03" name="Line 48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68" name="Text Box 49"/>
            <p:cNvSpPr txBox="1">
              <a:spLocks noChangeArrowheads="1"/>
            </p:cNvSpPr>
            <p:nvPr>
              <p:custDataLst>
                <p:tags r:id="rId269"/>
              </p:custDataLst>
            </p:nvPr>
          </p:nvSpPr>
          <p:spPr bwMode="auto">
            <a:xfrm>
              <a:off x="2097" y="115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0101</a:t>
              </a:r>
            </a:p>
          </p:txBody>
        </p:sp>
        <p:grpSp>
          <p:nvGrpSpPr>
            <p:cNvPr id="54569" name="Group 50"/>
            <p:cNvGrpSpPr>
              <a:grpSpLocks/>
            </p:cNvGrpSpPr>
            <p:nvPr/>
          </p:nvGrpSpPr>
          <p:grpSpPr bwMode="auto">
            <a:xfrm>
              <a:off x="2723" y="1138"/>
              <a:ext cx="642" cy="244"/>
              <a:chOff x="1049" y="1688"/>
              <a:chExt cx="642" cy="244"/>
            </a:xfrm>
          </p:grpSpPr>
          <p:sp>
            <p:nvSpPr>
              <p:cNvPr id="54592" name="Text Box 51"/>
              <p:cNvSpPr txBox="1">
                <a:spLocks noChangeArrowheads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93" name="Line 52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4" name="Line 53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5" name="Line 54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6" name="Line 55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70" name="Text Box 56"/>
            <p:cNvSpPr txBox="1">
              <a:spLocks noChangeArrowheads="1"/>
            </p:cNvSpPr>
            <p:nvPr>
              <p:custDataLst>
                <p:tags r:id="rId270"/>
              </p:custDataLst>
            </p:nvPr>
          </p:nvSpPr>
          <p:spPr bwMode="auto">
            <a:xfrm>
              <a:off x="2893" y="115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54571" name="Group 57"/>
            <p:cNvGrpSpPr>
              <a:grpSpLocks/>
            </p:cNvGrpSpPr>
            <p:nvPr/>
          </p:nvGrpSpPr>
          <p:grpSpPr bwMode="auto">
            <a:xfrm>
              <a:off x="3365" y="1138"/>
              <a:ext cx="642" cy="244"/>
              <a:chOff x="1049" y="1688"/>
              <a:chExt cx="642" cy="244"/>
            </a:xfrm>
          </p:grpSpPr>
          <p:sp>
            <p:nvSpPr>
              <p:cNvPr id="54587" name="Text Box 58"/>
              <p:cNvSpPr txBox="1">
                <a:spLocks noChangeArrowheads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88" name="Line 59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9" name="Line 60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0" name="Line 61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1" name="Line 62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72" name="Text Box 63"/>
            <p:cNvSpPr txBox="1">
              <a:spLocks noChangeArrowheads="1"/>
            </p:cNvSpPr>
            <p:nvPr>
              <p:custDataLst>
                <p:tags r:id="rId271"/>
              </p:custDataLst>
            </p:nvPr>
          </p:nvSpPr>
          <p:spPr bwMode="auto">
            <a:xfrm>
              <a:off x="3504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54573" name="Text Box 64"/>
            <p:cNvSpPr txBox="1">
              <a:spLocks noChangeArrowheads="1"/>
            </p:cNvSpPr>
            <p:nvPr>
              <p:custDataLst>
                <p:tags r:id="rId272"/>
              </p:custDataLst>
            </p:nvPr>
          </p:nvSpPr>
          <p:spPr bwMode="auto">
            <a:xfrm>
              <a:off x="4007" y="1138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54574" name="Text Box 65"/>
            <p:cNvSpPr txBox="1">
              <a:spLocks noChangeArrowheads="1"/>
            </p:cNvSpPr>
            <p:nvPr>
              <p:custDataLst>
                <p:tags r:id="rId273"/>
              </p:custDataLst>
            </p:nvPr>
          </p:nvSpPr>
          <p:spPr bwMode="auto">
            <a:xfrm>
              <a:off x="4221" y="1138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54575" name="Group 66"/>
            <p:cNvGrpSpPr>
              <a:grpSpLocks/>
            </p:cNvGrpSpPr>
            <p:nvPr/>
          </p:nvGrpSpPr>
          <p:grpSpPr bwMode="auto">
            <a:xfrm>
              <a:off x="4435" y="1138"/>
              <a:ext cx="0" cy="243"/>
              <a:chOff x="1263" y="748"/>
              <a:chExt cx="0" cy="243"/>
            </a:xfrm>
          </p:grpSpPr>
          <p:sp>
            <p:nvSpPr>
              <p:cNvPr id="54585" name="Line 67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6" name="Line 68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76" name="Text Box 69"/>
            <p:cNvSpPr txBox="1">
              <a:spLocks noChangeArrowheads="1"/>
            </p:cNvSpPr>
            <p:nvPr>
              <p:custDataLst>
                <p:tags r:id="rId274"/>
              </p:custDataLst>
            </p:nvPr>
          </p:nvSpPr>
          <p:spPr bwMode="auto">
            <a:xfrm>
              <a:off x="4306" y="115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54577" name="Group 70"/>
            <p:cNvGrpSpPr>
              <a:grpSpLocks/>
            </p:cNvGrpSpPr>
            <p:nvPr/>
          </p:nvGrpSpPr>
          <p:grpSpPr bwMode="auto">
            <a:xfrm>
              <a:off x="4649" y="1138"/>
              <a:ext cx="642" cy="244"/>
              <a:chOff x="1049" y="1688"/>
              <a:chExt cx="642" cy="244"/>
            </a:xfrm>
          </p:grpSpPr>
          <p:sp>
            <p:nvSpPr>
              <p:cNvPr id="54580" name="Text Box 71"/>
              <p:cNvSpPr txBox="1">
                <a:spLocks noChangeArrowheads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81" name="Line 72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2" name="Line 73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3" name="Line 74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4" name="Line 75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78" name="Text Box 76"/>
            <p:cNvSpPr txBox="1"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4788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54579" name="Text Box 77"/>
            <p:cNvSpPr txBox="1"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1105" y="1154"/>
              <a:ext cx="4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AND</a:t>
              </a:r>
              <a:r>
                <a:rPr lang="en-US" sz="1600" baseline="30000" dirty="0"/>
                <a:t>+</a:t>
              </a:r>
            </a:p>
          </p:txBody>
        </p:sp>
      </p:grpSp>
      <p:grpSp>
        <p:nvGrpSpPr>
          <p:cNvPr id="54275" name="Group 7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090530" y="1008067"/>
            <a:ext cx="6651625" cy="390526"/>
            <a:chOff x="1105" y="772"/>
            <a:chExt cx="4190" cy="246"/>
          </a:xfrm>
        </p:grpSpPr>
        <p:grpSp>
          <p:nvGrpSpPr>
            <p:cNvPr id="54531" name="Group 79"/>
            <p:cNvGrpSpPr>
              <a:grpSpLocks/>
            </p:cNvGrpSpPr>
            <p:nvPr/>
          </p:nvGrpSpPr>
          <p:grpSpPr bwMode="auto">
            <a:xfrm>
              <a:off x="1871" y="773"/>
              <a:ext cx="856" cy="245"/>
              <a:chOff x="1049" y="2142"/>
              <a:chExt cx="856" cy="245"/>
            </a:xfrm>
          </p:grpSpPr>
          <p:sp>
            <p:nvSpPr>
              <p:cNvPr id="54560" name="Text Box 80"/>
              <p:cNvSpPr txBox="1">
                <a:spLocks noChangeArrowheads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61" name="Line 81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2" name="Line 82"/>
              <p:cNvSpPr>
                <a:spLocks noChangeShapeType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3" name="Line 83"/>
              <p:cNvSpPr>
                <a:spLocks noChangeShapeType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4" name="Line 84"/>
              <p:cNvSpPr>
                <a:spLocks noChangeShapeType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5" name="Line 85"/>
              <p:cNvSpPr>
                <a:spLocks noChangeShapeType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6" name="Line 86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32" name="Text Box 87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2101" y="78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54533" name="Group 88"/>
            <p:cNvGrpSpPr>
              <a:grpSpLocks/>
            </p:cNvGrpSpPr>
            <p:nvPr/>
          </p:nvGrpSpPr>
          <p:grpSpPr bwMode="auto">
            <a:xfrm>
              <a:off x="2727" y="773"/>
              <a:ext cx="642" cy="244"/>
              <a:chOff x="1049" y="1688"/>
              <a:chExt cx="642" cy="244"/>
            </a:xfrm>
          </p:grpSpPr>
          <p:sp>
            <p:nvSpPr>
              <p:cNvPr id="54555" name="Text Box 89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56" name="Line 90"/>
              <p:cNvSpPr>
                <a:spLocks noChangeShapeType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7" name="Line 91"/>
              <p:cNvSpPr>
                <a:spLocks noChangeShapeType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8" name="Line 92"/>
              <p:cNvSpPr>
                <a:spLocks noChangeShapeType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9" name="Line 93"/>
              <p:cNvSpPr>
                <a:spLocks noChangeShapeType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34" name="Text Box 94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2897" y="78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54535" name="Group 95"/>
            <p:cNvGrpSpPr>
              <a:grpSpLocks/>
            </p:cNvGrpSpPr>
            <p:nvPr/>
          </p:nvGrpSpPr>
          <p:grpSpPr bwMode="auto">
            <a:xfrm>
              <a:off x="3369" y="773"/>
              <a:ext cx="642" cy="244"/>
              <a:chOff x="1049" y="1688"/>
              <a:chExt cx="642" cy="244"/>
            </a:xfrm>
          </p:grpSpPr>
          <p:sp>
            <p:nvSpPr>
              <p:cNvPr id="54550" name="Text Box 96"/>
              <p:cNvSpPr txBox="1"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51" name="Line 97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2" name="Line 98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3" name="Line 99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4" name="Line 100"/>
              <p:cNvSpPr>
                <a:spLocks noChangeShapeType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36" name="Text Box 101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3508" y="78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54537" name="Text Box 102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4011" y="77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54538" name="Group 103"/>
            <p:cNvGrpSpPr>
              <a:grpSpLocks/>
            </p:cNvGrpSpPr>
            <p:nvPr/>
          </p:nvGrpSpPr>
          <p:grpSpPr bwMode="auto">
            <a:xfrm>
              <a:off x="4225" y="772"/>
              <a:ext cx="1070" cy="245"/>
              <a:chOff x="1049" y="2628"/>
              <a:chExt cx="1070" cy="245"/>
            </a:xfrm>
          </p:grpSpPr>
          <p:sp>
            <p:nvSpPr>
              <p:cNvPr id="54541" name="Text Box 104"/>
              <p:cNvSpPr txBox="1">
                <a:spLocks noChangeArrowheads="1"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42" name="Line 105"/>
              <p:cNvSpPr>
                <a:spLocks noChangeShapeType="1"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3" name="Line 106"/>
              <p:cNvSpPr>
                <a:spLocks noChangeShapeType="1"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4" name="Line 107"/>
              <p:cNvSpPr>
                <a:spLocks noChangeShapeType="1"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5" name="Line 108"/>
              <p:cNvSpPr>
                <a:spLocks noChangeShapeType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6" name="Line 109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7" name="Line 110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8" name="Line 111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9" name="Line 112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39" name="Text Box 113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547" y="78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54540" name="Text Box 114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1105" y="789"/>
              <a:ext cx="4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ADD</a:t>
              </a:r>
              <a:r>
                <a:rPr lang="en-US" sz="1600" baseline="30000" dirty="0"/>
                <a:t>+</a:t>
              </a:r>
            </a:p>
          </p:txBody>
        </p:sp>
      </p:grpSp>
      <p:grpSp>
        <p:nvGrpSpPr>
          <p:cNvPr id="54276" name="Group 1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090530" y="2203458"/>
            <a:ext cx="6645275" cy="390526"/>
            <a:chOff x="1105" y="1512"/>
            <a:chExt cx="4186" cy="246"/>
          </a:xfrm>
        </p:grpSpPr>
        <p:grpSp>
          <p:nvGrpSpPr>
            <p:cNvPr id="54495" name="Group 116"/>
            <p:cNvGrpSpPr>
              <a:grpSpLocks/>
            </p:cNvGrpSpPr>
            <p:nvPr/>
          </p:nvGrpSpPr>
          <p:grpSpPr bwMode="auto">
            <a:xfrm>
              <a:off x="1867" y="1513"/>
              <a:ext cx="856" cy="245"/>
              <a:chOff x="1049" y="2142"/>
              <a:chExt cx="856" cy="245"/>
            </a:xfrm>
          </p:grpSpPr>
          <p:sp>
            <p:nvSpPr>
              <p:cNvPr id="54524" name="Text Box 117"/>
              <p:cNvSpPr txBox="1">
                <a:spLocks noChangeArrowheads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25" name="Line 118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6" name="Line 119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7" name="Line 120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8" name="Line 121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9" name="Line 122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0" name="Line 123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96" name="Text Box 124"/>
            <p:cNvSpPr txBox="1">
              <a:spLocks noChangeArrowheads="1"/>
            </p:cNvSpPr>
            <p:nvPr>
              <p:custDataLst>
                <p:tags r:id="rId205"/>
              </p:custDataLst>
            </p:nvPr>
          </p:nvSpPr>
          <p:spPr bwMode="auto">
            <a:xfrm>
              <a:off x="2097" y="152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0101</a:t>
              </a:r>
            </a:p>
          </p:txBody>
        </p:sp>
        <p:grpSp>
          <p:nvGrpSpPr>
            <p:cNvPr id="54497" name="Group 125"/>
            <p:cNvGrpSpPr>
              <a:grpSpLocks/>
            </p:cNvGrpSpPr>
            <p:nvPr/>
          </p:nvGrpSpPr>
          <p:grpSpPr bwMode="auto">
            <a:xfrm>
              <a:off x="2723" y="1513"/>
              <a:ext cx="642" cy="244"/>
              <a:chOff x="1049" y="1688"/>
              <a:chExt cx="642" cy="244"/>
            </a:xfrm>
          </p:grpSpPr>
          <p:sp>
            <p:nvSpPr>
              <p:cNvPr id="54519" name="Text Box 126"/>
              <p:cNvSpPr txBox="1">
                <a:spLocks noChangeArrowheads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20" name="Line 127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1" name="Line 128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2" name="Line 129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3" name="Line 130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98" name="Text Box 131"/>
            <p:cNvSpPr txBox="1"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>
              <a:off x="2893" y="152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54499" name="Group 132"/>
            <p:cNvGrpSpPr>
              <a:grpSpLocks/>
            </p:cNvGrpSpPr>
            <p:nvPr/>
          </p:nvGrpSpPr>
          <p:grpSpPr bwMode="auto">
            <a:xfrm>
              <a:off x="3365" y="1513"/>
              <a:ext cx="642" cy="244"/>
              <a:chOff x="1049" y="1688"/>
              <a:chExt cx="642" cy="244"/>
            </a:xfrm>
          </p:grpSpPr>
          <p:sp>
            <p:nvSpPr>
              <p:cNvPr id="54514" name="Text Box 133"/>
              <p:cNvSpPr txBox="1">
                <a:spLocks noChangeArrowheads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15" name="Line 134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6" name="Line 135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7" name="Line 136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8" name="Line 137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00" name="Text Box 138"/>
            <p:cNvSpPr txBox="1"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3504" y="152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54501" name="Text Box 139"/>
            <p:cNvSpPr txBox="1"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4007" y="151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54502" name="Group 140"/>
            <p:cNvGrpSpPr>
              <a:grpSpLocks/>
            </p:cNvGrpSpPr>
            <p:nvPr/>
          </p:nvGrpSpPr>
          <p:grpSpPr bwMode="auto">
            <a:xfrm>
              <a:off x="4221" y="1512"/>
              <a:ext cx="1070" cy="245"/>
              <a:chOff x="1049" y="2628"/>
              <a:chExt cx="1070" cy="245"/>
            </a:xfrm>
          </p:grpSpPr>
          <p:sp>
            <p:nvSpPr>
              <p:cNvPr id="54505" name="Text Box 141"/>
              <p:cNvSpPr txBox="1">
                <a:spLocks noChangeArrowheads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06" name="Line 142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7" name="Line 143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8" name="Line 144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9" name="Line 145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0" name="Line 146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1" name="Line 147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2" name="Line 148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3" name="Line 149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03" name="Text Box 150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4543" y="152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54504" name="Text Box 151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105" y="1529"/>
              <a:ext cx="4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AND</a:t>
              </a:r>
              <a:r>
                <a:rPr lang="en-US" sz="1600" baseline="30000" dirty="0"/>
                <a:t>+</a:t>
              </a:r>
            </a:p>
          </p:txBody>
        </p:sp>
      </p:grpSp>
      <p:grpSp>
        <p:nvGrpSpPr>
          <p:cNvPr id="54277" name="Group 15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090530" y="2801939"/>
            <a:ext cx="6661151" cy="388937"/>
            <a:chOff x="1105" y="1903"/>
            <a:chExt cx="4196" cy="245"/>
          </a:xfrm>
        </p:grpSpPr>
        <p:grpSp>
          <p:nvGrpSpPr>
            <p:cNvPr id="54463" name="Group 153"/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54488" name="Text Box 154"/>
              <p:cNvSpPr txBox="1">
                <a:spLocks noChangeArrowheads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89" name="Line 155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0" name="Line 156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1" name="Line 157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2" name="Line 158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3" name="Line 159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4" name="Line 160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64" name="Text Box 161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54465" name="Text Box 162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54466" name="Text Box 163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54467" name="Text Box 164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54468" name="Group 165"/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54471" name="Text Box 166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72" name="Line 167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3" name="Line 168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4" name="Line 169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5" name="Line 170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6" name="Line 171"/>
              <p:cNvSpPr>
                <a:spLocks noChangeShapeType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7" name="Line 172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8" name="Line 173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9" name="Line 174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0" name="Line 175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1" name="Line 176"/>
              <p:cNvSpPr>
                <a:spLocks noChangeShapeType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2" name="Line 177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3" name="Line 178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4" name="Line 179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5" name="Line 180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6" name="Line 181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7" name="Line 182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69" name="Text Box 183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sp>
          <p:nvSpPr>
            <p:cNvPr id="54470" name="Text Box 184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  <p:grpSp>
        <p:nvGrpSpPr>
          <p:cNvPr id="54278" name="Group 18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090530" y="3400435"/>
            <a:ext cx="6651625" cy="390526"/>
            <a:chOff x="1105" y="2297"/>
            <a:chExt cx="4190" cy="246"/>
          </a:xfrm>
        </p:grpSpPr>
        <p:grpSp>
          <p:nvGrpSpPr>
            <p:cNvPr id="54426" name="Group 186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54456" name="Text Box 187"/>
              <p:cNvSpPr txBox="1">
                <a:spLocks noChangeArrowheads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57" name="Line 188"/>
              <p:cNvSpPr>
                <a:spLocks noChangeShapeType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8" name="Line 189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9" name="Line 190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0" name="Line 191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1" name="Line 192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2" name="Line 193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27" name="Text Box 194"/>
            <p:cNvSpPr txBox="1"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54428" name="Group 195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54451" name="Text Box 196"/>
              <p:cNvSpPr txBox="1"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52" name="Line 197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3" name="Line 198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4" name="Line 199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5" name="Line 200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29" name="Text Box 201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54430" name="Group 202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54446" name="Text Box 203"/>
              <p:cNvSpPr txBox="1"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47" name="Line 204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8" name="Line 205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9" name="Line 206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0" name="Line 207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31" name="Text Box 208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54432" name="Group 209"/>
            <p:cNvGrpSpPr>
              <a:grpSpLocks/>
            </p:cNvGrpSpPr>
            <p:nvPr/>
          </p:nvGrpSpPr>
          <p:grpSpPr bwMode="auto">
            <a:xfrm>
              <a:off x="4011" y="2297"/>
              <a:ext cx="1284" cy="245"/>
              <a:chOff x="2612" y="1341"/>
              <a:chExt cx="1284" cy="245"/>
            </a:xfrm>
          </p:grpSpPr>
          <p:sp>
            <p:nvSpPr>
              <p:cNvPr id="54435" name="Text Box 210"/>
              <p:cNvSpPr txBox="1">
                <a:spLocks noChangeArrowheads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36" name="Line 211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7" name="Line 212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8" name="Line 213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9" name="Line 214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0" name="Line 215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1" name="Line 216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2" name="Line 217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3" name="Line 218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4" name="Line 219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5" name="Line 220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33" name="Text Box 221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54434" name="Text Box 222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  <p:grpSp>
        <p:nvGrpSpPr>
          <p:cNvPr id="54279" name="Group 22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090531" y="3998925"/>
            <a:ext cx="6651627" cy="390526"/>
            <a:chOff x="1105" y="2673"/>
            <a:chExt cx="4190" cy="246"/>
          </a:xfrm>
        </p:grpSpPr>
        <p:grpSp>
          <p:nvGrpSpPr>
            <p:cNvPr id="54392" name="Group 224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54419" name="Text Box 225"/>
              <p:cNvSpPr txBox="1"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20" name="Line 226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1" name="Line 227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2" name="Line 228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3" name="Line 229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4" name="Line 230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5" name="Line 231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93" name="Text Box 232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54394" name="Text Box 233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54395" name="Group 234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54398" name="Text Box 235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99" name="Line 236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0" name="Line 237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1" name="Line 238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2" name="Line 239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3" name="Line 240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4" name="Line 241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5" name="Line 242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6" name="Line 24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7" name="Line 24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8" name="Line 24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9" name="Line 24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0" name="Line 24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1" name="Line 24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2" name="Line 24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3" name="Line 25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4" name="Line 25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5" name="Line 25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6" name="Line 25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7" name="Line 25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8" name="Line 25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96" name="Text Box 256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54397" name="Text Box 257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grpSp>
        <p:nvGrpSpPr>
          <p:cNvPr id="54280" name="Group 25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090529" y="4597414"/>
            <a:ext cx="6637330" cy="390526"/>
            <a:chOff x="1105" y="3035"/>
            <a:chExt cx="4181" cy="246"/>
          </a:xfrm>
        </p:grpSpPr>
        <p:sp>
          <p:nvSpPr>
            <p:cNvPr id="54356" name="Text Box 259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54357" name="Group 260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54385" name="Text Box 261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86" name="Line 262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7" name="Line 263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8" name="Line 264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9" name="Line 265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0" name="Line 266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1" name="Line 267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58" name="Text Box 268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54359" name="Text Box 269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54360" name="Text Box 270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54361" name="Text Box 271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54362" name="Group 272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54383" name="Line 273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4" name="Line 274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63" name="Group 275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54378" name="Text Box 276"/>
              <p:cNvSpPr txBox="1"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79" name="Line 277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0" name="Line 278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1" name="Line 279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2" name="Line 280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64" name="Text Box 281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54365" name="Group 282"/>
            <p:cNvGrpSpPr>
              <a:grpSpLocks/>
            </p:cNvGrpSpPr>
            <p:nvPr/>
          </p:nvGrpSpPr>
          <p:grpSpPr bwMode="auto">
            <a:xfrm>
              <a:off x="4002" y="3035"/>
              <a:ext cx="1284" cy="245"/>
              <a:chOff x="2612" y="1341"/>
              <a:chExt cx="1284" cy="245"/>
            </a:xfrm>
          </p:grpSpPr>
          <p:sp>
            <p:nvSpPr>
              <p:cNvPr id="54367" name="Text Box 283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68" name="Line 28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9" name="Line 285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0" name="Line 28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1" name="Line 287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2" name="Line 288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3" name="Line 289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4" name="Line 290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5" name="Line 291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6" name="Line 292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7" name="Line 293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66" name="Text Box 294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54281" name="Group 295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2090532" y="5195903"/>
            <a:ext cx="6645280" cy="390526"/>
            <a:chOff x="1105" y="3410"/>
            <a:chExt cx="4186" cy="246"/>
          </a:xfrm>
        </p:grpSpPr>
        <p:sp>
          <p:nvSpPr>
            <p:cNvPr id="54320" name="Text Box 29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105" y="3427"/>
              <a:ext cx="3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LD</a:t>
              </a:r>
              <a:r>
                <a:rPr lang="en-US" sz="1600" baseline="30000" dirty="0"/>
                <a:t>+</a:t>
              </a:r>
            </a:p>
          </p:txBody>
        </p:sp>
        <p:grpSp>
          <p:nvGrpSpPr>
            <p:cNvPr id="54321" name="Group 297"/>
            <p:cNvGrpSpPr>
              <a:grpSpLocks/>
            </p:cNvGrpSpPr>
            <p:nvPr/>
          </p:nvGrpSpPr>
          <p:grpSpPr bwMode="auto">
            <a:xfrm>
              <a:off x="1861" y="3410"/>
              <a:ext cx="856" cy="245"/>
              <a:chOff x="1049" y="2142"/>
              <a:chExt cx="856" cy="245"/>
            </a:xfrm>
          </p:grpSpPr>
          <p:sp>
            <p:nvSpPr>
              <p:cNvPr id="54349" name="Text Box 298"/>
              <p:cNvSpPr txBox="1"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50" name="Line 299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1" name="Line 300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2" name="Line 301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3" name="Line 302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4" name="Line 303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5" name="Line 304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22" name="Text Box 305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092" y="342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0010</a:t>
              </a:r>
            </a:p>
          </p:txBody>
        </p:sp>
        <p:grpSp>
          <p:nvGrpSpPr>
            <p:cNvPr id="54323" name="Group 306"/>
            <p:cNvGrpSpPr>
              <a:grpSpLocks/>
            </p:cNvGrpSpPr>
            <p:nvPr/>
          </p:nvGrpSpPr>
          <p:grpSpPr bwMode="auto">
            <a:xfrm>
              <a:off x="3365" y="3411"/>
              <a:ext cx="1926" cy="245"/>
              <a:chOff x="1049" y="3336"/>
              <a:chExt cx="1926" cy="245"/>
            </a:xfrm>
          </p:grpSpPr>
          <p:sp>
            <p:nvSpPr>
              <p:cNvPr id="54332" name="Text Box 307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33" name="Line 308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4" name="Line 309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5" name="Line 310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6" name="Line 311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7" name="Line 312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8" name="Line 313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9" name="Line 314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0" name="Line 315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1" name="Line 316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2" name="Line 31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3" name="Line 31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4" name="Line 31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5" name="Line 32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6" name="Line 32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7" name="Line 32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8" name="Line 323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24" name="Text Box 324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990" y="342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54325" name="Group 325"/>
            <p:cNvGrpSpPr>
              <a:grpSpLocks/>
            </p:cNvGrpSpPr>
            <p:nvPr/>
          </p:nvGrpSpPr>
          <p:grpSpPr bwMode="auto">
            <a:xfrm>
              <a:off x="2724" y="3411"/>
              <a:ext cx="642" cy="244"/>
              <a:chOff x="1049" y="1688"/>
              <a:chExt cx="642" cy="244"/>
            </a:xfrm>
          </p:grpSpPr>
          <p:sp>
            <p:nvSpPr>
              <p:cNvPr id="54327" name="Text Box 326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28" name="Line 327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9" name="Line 328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0" name="Line 329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1" name="Line 330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26" name="Text Box 331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894" y="342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54282" name="Group 332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090530" y="5795964"/>
            <a:ext cx="6638925" cy="388937"/>
            <a:chOff x="1105" y="3801"/>
            <a:chExt cx="4182" cy="245"/>
          </a:xfrm>
        </p:grpSpPr>
        <p:sp>
          <p:nvSpPr>
            <p:cNvPr id="54284" name="Text Box 33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05" y="3817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LDI</a:t>
              </a:r>
              <a:r>
                <a:rPr lang="en-US" sz="1600" baseline="30000" dirty="0"/>
                <a:t>+</a:t>
              </a:r>
            </a:p>
          </p:txBody>
        </p:sp>
        <p:grpSp>
          <p:nvGrpSpPr>
            <p:cNvPr id="54285" name="Group 334"/>
            <p:cNvGrpSpPr>
              <a:grpSpLocks/>
            </p:cNvGrpSpPr>
            <p:nvPr/>
          </p:nvGrpSpPr>
          <p:grpSpPr bwMode="auto">
            <a:xfrm>
              <a:off x="1857" y="3801"/>
              <a:ext cx="856" cy="245"/>
              <a:chOff x="1049" y="2142"/>
              <a:chExt cx="856" cy="245"/>
            </a:xfrm>
          </p:grpSpPr>
          <p:sp>
            <p:nvSpPr>
              <p:cNvPr id="54313" name="Text Box 335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14" name="Line 336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5" name="Line 337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6" name="Line 338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7" name="Line 339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8" name="Line 340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9" name="Line 341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6" name="Text Box 34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89" y="381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1010</a:t>
              </a:r>
            </a:p>
          </p:txBody>
        </p:sp>
        <p:grpSp>
          <p:nvGrpSpPr>
            <p:cNvPr id="54287" name="Group 343"/>
            <p:cNvGrpSpPr>
              <a:grpSpLocks/>
            </p:cNvGrpSpPr>
            <p:nvPr/>
          </p:nvGrpSpPr>
          <p:grpSpPr bwMode="auto">
            <a:xfrm>
              <a:off x="3361" y="3801"/>
              <a:ext cx="1926" cy="245"/>
              <a:chOff x="1049" y="3336"/>
              <a:chExt cx="1926" cy="245"/>
            </a:xfrm>
          </p:grpSpPr>
          <p:sp>
            <p:nvSpPr>
              <p:cNvPr id="54296" name="Text Box 344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297" name="Line 345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8" name="Line 346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9" name="Line 34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0" name="Line 348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1" name="Line 349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2" name="Line 350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3" name="Line 351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4" name="Line 352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5" name="Line 353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6" name="Line 354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7" name="Line 355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8" name="Line 356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9" name="Line 35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0" name="Line 358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1" name="Line 359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2" name="Line 360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8" name="Text Box 36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86" y="381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54289" name="Group 362"/>
            <p:cNvGrpSpPr>
              <a:grpSpLocks/>
            </p:cNvGrpSpPr>
            <p:nvPr/>
          </p:nvGrpSpPr>
          <p:grpSpPr bwMode="auto">
            <a:xfrm>
              <a:off x="2720" y="3801"/>
              <a:ext cx="642" cy="244"/>
              <a:chOff x="1049" y="1688"/>
              <a:chExt cx="642" cy="244"/>
            </a:xfrm>
          </p:grpSpPr>
          <p:sp>
            <p:nvSpPr>
              <p:cNvPr id="54291" name="Text Box 363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292" name="Line 364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3" name="Line 365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4" name="Line 366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5" name="Line 36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90" name="Text Box 36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90" y="38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sp>
        <p:nvSpPr>
          <p:cNvPr id="54283" name="Text Box 36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08229" y="6376988"/>
            <a:ext cx="5346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aseline="30000" dirty="0"/>
              <a:t>+</a:t>
            </a:r>
            <a:r>
              <a:rPr lang="en-US" sz="1800" dirty="0"/>
              <a:t> Indicates instructions that modify condition codes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484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186188" y="2827347"/>
            <a:ext cx="6630988" cy="390526"/>
            <a:chOff x="405" y="1946"/>
            <a:chExt cx="4177" cy="246"/>
          </a:xfrm>
        </p:grpSpPr>
        <p:grpSp>
          <p:nvGrpSpPr>
            <p:cNvPr id="55636" name="Group 3"/>
            <p:cNvGrpSpPr>
              <a:grpSpLocks/>
            </p:cNvGrpSpPr>
            <p:nvPr/>
          </p:nvGrpSpPr>
          <p:grpSpPr bwMode="auto">
            <a:xfrm>
              <a:off x="1154" y="1946"/>
              <a:ext cx="856" cy="245"/>
              <a:chOff x="1049" y="2142"/>
              <a:chExt cx="856" cy="245"/>
            </a:xfrm>
          </p:grpSpPr>
          <p:sp>
            <p:nvSpPr>
              <p:cNvPr id="55664" name="Text Box 4"/>
              <p:cNvSpPr txBox="1">
                <a:spLocks noChangeArrowheads="1"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65" name="Line 5"/>
              <p:cNvSpPr>
                <a:spLocks noChangeShapeType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6" name="Line 6"/>
              <p:cNvSpPr>
                <a:spLocks noChangeShapeType="1"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7" name="Line 7"/>
              <p:cNvSpPr>
                <a:spLocks noChangeShapeType="1"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8" name="Line 8"/>
              <p:cNvSpPr>
                <a:spLocks noChangeShapeType="1"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9" name="Line 9"/>
              <p:cNvSpPr>
                <a:spLocks noChangeShapeType="1"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70" name="Line 10"/>
              <p:cNvSpPr>
                <a:spLocks noChangeShapeType="1"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37" name="Text Box 11"/>
            <p:cNvSpPr txBox="1">
              <a:spLocks noChangeArrowheads="1"/>
            </p:cNvSpPr>
            <p:nvPr>
              <p:custDataLst>
                <p:tags r:id="rId310"/>
              </p:custDataLst>
            </p:nvPr>
          </p:nvSpPr>
          <p:spPr bwMode="auto">
            <a:xfrm>
              <a:off x="1385" y="196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1000</a:t>
              </a:r>
            </a:p>
          </p:txBody>
        </p:sp>
        <p:grpSp>
          <p:nvGrpSpPr>
            <p:cNvPr id="55638" name="Group 12"/>
            <p:cNvGrpSpPr>
              <a:grpSpLocks/>
            </p:cNvGrpSpPr>
            <p:nvPr/>
          </p:nvGrpSpPr>
          <p:grpSpPr bwMode="auto">
            <a:xfrm>
              <a:off x="2014" y="1946"/>
              <a:ext cx="2568" cy="246"/>
              <a:chOff x="1049" y="3635"/>
              <a:chExt cx="2568" cy="246"/>
            </a:xfrm>
          </p:grpSpPr>
          <p:sp>
            <p:nvSpPr>
              <p:cNvPr id="55641" name="Text Box 13"/>
              <p:cNvSpPr txBox="1">
                <a:spLocks noChangeArrowheads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1049" y="3635"/>
                <a:ext cx="2568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42" name="Line 14"/>
              <p:cNvSpPr>
                <a:spLocks noChangeShapeType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233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3" name="Line 15"/>
              <p:cNvSpPr>
                <a:spLocks noChangeShapeType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233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4" name="Line 16"/>
              <p:cNvSpPr>
                <a:spLocks noChangeShapeType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2119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5" name="Line 17"/>
              <p:cNvSpPr>
                <a:spLocks noChangeShapeType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2119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6" name="Line 18"/>
              <p:cNvSpPr>
                <a:spLocks noChangeShapeType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126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7" name="Line 19"/>
              <p:cNvSpPr>
                <a:spLocks noChangeShapeType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126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8" name="Line 20"/>
              <p:cNvSpPr>
                <a:spLocks noChangeShapeType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1477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9" name="Line 21"/>
              <p:cNvSpPr>
                <a:spLocks noChangeShapeType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1477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0" name="Line 22"/>
              <p:cNvSpPr>
                <a:spLocks noChangeShapeType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169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1" name="Line 23"/>
              <p:cNvSpPr>
                <a:spLocks noChangeShapeType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169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2" name="Line 24"/>
              <p:cNvSpPr>
                <a:spLocks noChangeShapeType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1905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3" name="Line 25"/>
              <p:cNvSpPr>
                <a:spLocks noChangeShapeType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1905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4" name="Line 26"/>
              <p:cNvSpPr>
                <a:spLocks noChangeShapeType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276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5" name="Line 27"/>
              <p:cNvSpPr>
                <a:spLocks noChangeShapeType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276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6" name="Line 28"/>
              <p:cNvSpPr>
                <a:spLocks noChangeShapeType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2547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7" name="Line 29"/>
              <p:cNvSpPr>
                <a:spLocks noChangeShapeType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2547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8" name="Line 30"/>
              <p:cNvSpPr>
                <a:spLocks noChangeShapeType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2975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9" name="Line 31"/>
              <p:cNvSpPr>
                <a:spLocks noChangeShapeType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2975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0" name="Line 32"/>
              <p:cNvSpPr>
                <a:spLocks noChangeShapeType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3403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1" name="Line 33"/>
              <p:cNvSpPr>
                <a:spLocks noChangeShapeType="1"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3403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2" name="Line 34"/>
              <p:cNvSpPr>
                <a:spLocks noChangeShapeType="1"/>
              </p:cNvSpPr>
              <p:nvPr>
                <p:custDataLst>
                  <p:tags r:id="rId334"/>
                </p:custDataLst>
              </p:nvPr>
            </p:nvSpPr>
            <p:spPr bwMode="auto">
              <a:xfrm>
                <a:off x="3189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3" name="Line 35"/>
              <p:cNvSpPr>
                <a:spLocks noChangeShapeType="1"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3189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39" name="Text Box 36"/>
            <p:cNvSpPr txBox="1">
              <a:spLocks noChangeArrowheads="1"/>
            </p:cNvSpPr>
            <p:nvPr>
              <p:custDataLst>
                <p:tags r:id="rId311"/>
              </p:custDataLst>
            </p:nvPr>
          </p:nvSpPr>
          <p:spPr bwMode="auto">
            <a:xfrm>
              <a:off x="2821" y="1963"/>
              <a:ext cx="9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000000000000</a:t>
              </a:r>
            </a:p>
          </p:txBody>
        </p:sp>
        <p:sp>
          <p:nvSpPr>
            <p:cNvPr id="55640" name="Text Box 37"/>
            <p:cNvSpPr txBox="1">
              <a:spLocks noChangeArrowheads="1"/>
            </p:cNvSpPr>
            <p:nvPr>
              <p:custDataLst>
                <p:tags r:id="rId312"/>
              </p:custDataLst>
            </p:nvPr>
          </p:nvSpPr>
          <p:spPr bwMode="auto">
            <a:xfrm>
              <a:off x="405" y="1963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RTI</a:t>
              </a:r>
            </a:p>
          </p:txBody>
        </p:sp>
      </p:grpSp>
      <p:grpSp>
        <p:nvGrpSpPr>
          <p:cNvPr id="55298" name="Group 3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186188" y="5234003"/>
            <a:ext cx="6634164" cy="390526"/>
            <a:chOff x="405" y="3434"/>
            <a:chExt cx="4179" cy="246"/>
          </a:xfrm>
        </p:grpSpPr>
        <p:grpSp>
          <p:nvGrpSpPr>
            <p:cNvPr id="55598" name="Group 39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55629" name="Text Box 40"/>
              <p:cNvSpPr txBox="1">
                <a:spLocks noChangeArrowheads="1"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30" name="Line 41"/>
              <p:cNvSpPr>
                <a:spLocks noChangeShapeType="1"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1" name="Line 42"/>
              <p:cNvSpPr>
                <a:spLocks noChangeShapeType="1"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2" name="Line 43"/>
              <p:cNvSpPr>
                <a:spLocks noChangeShapeType="1"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3" name="Line 44"/>
              <p:cNvSpPr>
                <a:spLocks noChangeShapeType="1"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4" name="Line 45"/>
              <p:cNvSpPr>
                <a:spLocks noChangeShapeType="1"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5" name="Line 46"/>
              <p:cNvSpPr>
                <a:spLocks noChangeShapeType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99" name="Text Box 47"/>
            <p:cNvSpPr txBox="1"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1398" y="3451"/>
              <a:ext cx="3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1111</a:t>
              </a:r>
            </a:p>
          </p:txBody>
        </p:sp>
        <p:grpSp>
          <p:nvGrpSpPr>
            <p:cNvPr id="55600" name="Group 48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55622" name="Text Box 49"/>
              <p:cNvSpPr txBox="1">
                <a:spLocks noChangeArrowheads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23" name="Line 50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4" name="Line 51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5" name="Line 52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6" name="Line 53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7" name="Line 54"/>
              <p:cNvSpPr>
                <a:spLocks noChangeShapeType="1"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8" name="Line 55"/>
              <p:cNvSpPr>
                <a:spLocks noChangeShapeType="1"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01" name="Text Box 56"/>
            <p:cNvSpPr txBox="1"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0000</a:t>
              </a:r>
            </a:p>
          </p:txBody>
        </p:sp>
        <p:grpSp>
          <p:nvGrpSpPr>
            <p:cNvPr id="55602" name="Group 57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55605" name="Text Box 58"/>
              <p:cNvSpPr txBox="1"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06" name="Line 59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07" name="Line 60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08" name="Line 61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09" name="Line 62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0" name="Line 63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1" name="Line 64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2" name="Line 65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3" name="Line 66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4" name="Line 67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5" name="Line 68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6" name="Line 69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7" name="Line 70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8" name="Line 71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9" name="Line 72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0" name="Line 73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1" name="Line 74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03" name="Text Box 75"/>
            <p:cNvSpPr txBox="1">
              <a:spLocks noChangeArrowheads="1"/>
            </p:cNvSpPr>
            <p:nvPr>
              <p:custDataLst>
                <p:tags r:id="rId277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trapvect8</a:t>
              </a:r>
            </a:p>
          </p:txBody>
        </p:sp>
        <p:sp>
          <p:nvSpPr>
            <p:cNvPr id="55604" name="Text Box 76"/>
            <p:cNvSpPr txBox="1">
              <a:spLocks noChangeArrowheads="1"/>
            </p:cNvSpPr>
            <p:nvPr>
              <p:custDataLst>
                <p:tags r:id="rId278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TRAP</a:t>
              </a:r>
            </a:p>
          </p:txBody>
        </p:sp>
      </p:grpSp>
      <p:grpSp>
        <p:nvGrpSpPr>
          <p:cNvPr id="55299" name="Group 7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186188" y="422276"/>
            <a:ext cx="6624638" cy="388938"/>
            <a:chOff x="1122" y="416"/>
            <a:chExt cx="4173" cy="245"/>
          </a:xfrm>
        </p:grpSpPr>
        <p:grpSp>
          <p:nvGrpSpPr>
            <p:cNvPr id="55561" name="Group 78"/>
            <p:cNvGrpSpPr>
              <a:grpSpLocks/>
            </p:cNvGrpSpPr>
            <p:nvPr/>
          </p:nvGrpSpPr>
          <p:grpSpPr bwMode="auto">
            <a:xfrm>
              <a:off x="4011" y="416"/>
              <a:ext cx="1284" cy="245"/>
              <a:chOff x="2612" y="1341"/>
              <a:chExt cx="1284" cy="245"/>
            </a:xfrm>
          </p:grpSpPr>
          <p:sp>
            <p:nvSpPr>
              <p:cNvPr id="55587" name="Text Box 79"/>
              <p:cNvSpPr txBox="1">
                <a:spLocks noChangeArrowheads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88" name="Line 80"/>
              <p:cNvSpPr>
                <a:spLocks noChangeShapeType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9" name="Line 81"/>
              <p:cNvSpPr>
                <a:spLocks noChangeShapeType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0" name="Line 82"/>
              <p:cNvSpPr>
                <a:spLocks noChangeShapeType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1" name="Line 83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2" name="Line 84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3" name="Line 85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4" name="Line 86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5" name="Line 87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6" name="Line 88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7" name="Line 89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62" name="Text Box 90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4407" y="433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offset6</a:t>
              </a:r>
            </a:p>
          </p:txBody>
        </p:sp>
        <p:grpSp>
          <p:nvGrpSpPr>
            <p:cNvPr id="55563" name="Group 91"/>
            <p:cNvGrpSpPr>
              <a:grpSpLocks/>
            </p:cNvGrpSpPr>
            <p:nvPr/>
          </p:nvGrpSpPr>
          <p:grpSpPr bwMode="auto">
            <a:xfrm>
              <a:off x="1871" y="416"/>
              <a:ext cx="856" cy="245"/>
              <a:chOff x="1049" y="2142"/>
              <a:chExt cx="856" cy="245"/>
            </a:xfrm>
          </p:grpSpPr>
          <p:sp>
            <p:nvSpPr>
              <p:cNvPr id="55580" name="Text Box 92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81" name="Line 93"/>
              <p:cNvSpPr>
                <a:spLocks noChangeShapeType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2" name="Line 94"/>
              <p:cNvSpPr>
                <a:spLocks noChangeShapeType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3" name="Line 95"/>
              <p:cNvSpPr>
                <a:spLocks noChangeShapeType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4" name="Line 96"/>
              <p:cNvSpPr>
                <a:spLocks noChangeShapeType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5" name="Line 97"/>
              <p:cNvSpPr>
                <a:spLocks noChangeShapeType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6" name="Line 98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64" name="Text Box 99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102" y="43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0110</a:t>
              </a:r>
            </a:p>
          </p:txBody>
        </p:sp>
        <p:grpSp>
          <p:nvGrpSpPr>
            <p:cNvPr id="55565" name="Group 100"/>
            <p:cNvGrpSpPr>
              <a:grpSpLocks/>
            </p:cNvGrpSpPr>
            <p:nvPr/>
          </p:nvGrpSpPr>
          <p:grpSpPr bwMode="auto">
            <a:xfrm>
              <a:off x="2727" y="417"/>
              <a:ext cx="642" cy="244"/>
              <a:chOff x="1049" y="1688"/>
              <a:chExt cx="642" cy="244"/>
            </a:xfrm>
          </p:grpSpPr>
          <p:sp>
            <p:nvSpPr>
              <p:cNvPr id="55575" name="Text Box 101"/>
              <p:cNvSpPr txBox="1"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76" name="Line 102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7" name="Line 103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8" name="Line 104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9" name="Line 105"/>
              <p:cNvSpPr>
                <a:spLocks noChangeShapeType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66" name="Text Box 106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897" y="433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DR</a:t>
              </a:r>
            </a:p>
          </p:txBody>
        </p:sp>
        <p:sp>
          <p:nvSpPr>
            <p:cNvPr id="55567" name="Text Box 107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1122" y="432"/>
              <a:ext cx="4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LDR</a:t>
              </a:r>
              <a:r>
                <a:rPr lang="en-US" sz="1600" baseline="30000" dirty="0"/>
                <a:t>+</a:t>
              </a:r>
            </a:p>
          </p:txBody>
        </p:sp>
        <p:grpSp>
          <p:nvGrpSpPr>
            <p:cNvPr id="55568" name="Group 108"/>
            <p:cNvGrpSpPr>
              <a:grpSpLocks/>
            </p:cNvGrpSpPr>
            <p:nvPr/>
          </p:nvGrpSpPr>
          <p:grpSpPr bwMode="auto">
            <a:xfrm>
              <a:off x="3369" y="417"/>
              <a:ext cx="642" cy="244"/>
              <a:chOff x="1049" y="1688"/>
              <a:chExt cx="642" cy="244"/>
            </a:xfrm>
          </p:grpSpPr>
          <p:sp>
            <p:nvSpPr>
              <p:cNvPr id="55570" name="Text Box 109"/>
              <p:cNvSpPr txBox="1">
                <a:spLocks noChangeArrowheads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71" name="Line 110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2" name="Line 111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3" name="Line 112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4" name="Line 113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69" name="Text Box 114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3442" y="433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/>
                <a:t>BaseR</a:t>
              </a:r>
            </a:p>
          </p:txBody>
        </p:sp>
      </p:grpSp>
      <p:grpSp>
        <p:nvGrpSpPr>
          <p:cNvPr id="55300" name="Group 1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186188" y="1023939"/>
            <a:ext cx="6624638" cy="388937"/>
            <a:chOff x="405" y="848"/>
            <a:chExt cx="4173" cy="245"/>
          </a:xfrm>
        </p:grpSpPr>
        <p:grpSp>
          <p:nvGrpSpPr>
            <p:cNvPr id="55525" name="Group 116"/>
            <p:cNvGrpSpPr>
              <a:grpSpLocks/>
            </p:cNvGrpSpPr>
            <p:nvPr/>
          </p:nvGrpSpPr>
          <p:grpSpPr bwMode="auto">
            <a:xfrm>
              <a:off x="2652" y="848"/>
              <a:ext cx="1926" cy="245"/>
              <a:chOff x="1049" y="3336"/>
              <a:chExt cx="1926" cy="245"/>
            </a:xfrm>
          </p:grpSpPr>
          <p:sp>
            <p:nvSpPr>
              <p:cNvPr id="55544" name="Text Box 117"/>
              <p:cNvSpPr txBox="1">
                <a:spLocks noChangeArrowheads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45" name="Line 118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6" name="Line 119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7" name="Line 120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8" name="Line 121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9" name="Line 122"/>
              <p:cNvSpPr>
                <a:spLocks noChangeShapeType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0" name="Line 123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1" name="Line 124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2" name="Line 125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3" name="Line 126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4" name="Line 127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5" name="Line 128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6" name="Line 129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7" name="Line 130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8" name="Line 131"/>
              <p:cNvSpPr>
                <a:spLocks noChangeShapeType="1"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9" name="Line 132"/>
              <p:cNvSpPr>
                <a:spLocks noChangeShapeType="1"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60" name="Line 133"/>
              <p:cNvSpPr>
                <a:spLocks noChangeShapeType="1"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26" name="Text Box 134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278" y="864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PCoffset9</a:t>
              </a:r>
            </a:p>
          </p:txBody>
        </p:sp>
        <p:grpSp>
          <p:nvGrpSpPr>
            <p:cNvPr id="55527" name="Group 135"/>
            <p:cNvGrpSpPr>
              <a:grpSpLocks/>
            </p:cNvGrpSpPr>
            <p:nvPr/>
          </p:nvGrpSpPr>
          <p:grpSpPr bwMode="auto">
            <a:xfrm>
              <a:off x="1154" y="848"/>
              <a:ext cx="856" cy="245"/>
              <a:chOff x="1049" y="2142"/>
              <a:chExt cx="856" cy="245"/>
            </a:xfrm>
          </p:grpSpPr>
          <p:sp>
            <p:nvSpPr>
              <p:cNvPr id="55537" name="Text Box 136"/>
              <p:cNvSpPr txBox="1">
                <a:spLocks noChangeArrowheads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38" name="Line 137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39" name="Line 138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0" name="Line 139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1" name="Line 140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2" name="Line 141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3" name="Line 142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28" name="Text Box 143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393" y="864"/>
              <a:ext cx="3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1110</a:t>
              </a:r>
            </a:p>
          </p:txBody>
        </p:sp>
        <p:sp>
          <p:nvSpPr>
            <p:cNvPr id="55529" name="Text Box 144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405" y="864"/>
              <a:ext cx="3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LEA</a:t>
              </a:r>
              <a:endParaRPr lang="en-US" sz="1600" baseline="30000" dirty="0"/>
            </a:p>
          </p:txBody>
        </p:sp>
        <p:grpSp>
          <p:nvGrpSpPr>
            <p:cNvPr id="55530" name="Group 145"/>
            <p:cNvGrpSpPr>
              <a:grpSpLocks/>
            </p:cNvGrpSpPr>
            <p:nvPr/>
          </p:nvGrpSpPr>
          <p:grpSpPr bwMode="auto">
            <a:xfrm>
              <a:off x="2010" y="848"/>
              <a:ext cx="642" cy="244"/>
              <a:chOff x="1049" y="1688"/>
              <a:chExt cx="642" cy="244"/>
            </a:xfrm>
          </p:grpSpPr>
          <p:sp>
            <p:nvSpPr>
              <p:cNvPr id="55532" name="Text Box 146"/>
              <p:cNvSpPr txBox="1"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33" name="Line 147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34" name="Line 148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35" name="Line 149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36" name="Line 150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31" name="Text Box 151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2180" y="86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DR</a:t>
              </a:r>
            </a:p>
          </p:txBody>
        </p:sp>
      </p:grpSp>
      <p:grpSp>
        <p:nvGrpSpPr>
          <p:cNvPr id="55301" name="Group 15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186189" y="1624015"/>
            <a:ext cx="6634163" cy="388938"/>
            <a:chOff x="405" y="1222"/>
            <a:chExt cx="4179" cy="245"/>
          </a:xfrm>
        </p:grpSpPr>
        <p:grpSp>
          <p:nvGrpSpPr>
            <p:cNvPr id="55488" name="Group 153"/>
            <p:cNvGrpSpPr>
              <a:grpSpLocks/>
            </p:cNvGrpSpPr>
            <p:nvPr/>
          </p:nvGrpSpPr>
          <p:grpSpPr bwMode="auto">
            <a:xfrm>
              <a:off x="1154" y="1222"/>
              <a:ext cx="856" cy="245"/>
              <a:chOff x="1049" y="2142"/>
              <a:chExt cx="856" cy="245"/>
            </a:xfrm>
          </p:grpSpPr>
          <p:sp>
            <p:nvSpPr>
              <p:cNvPr id="55518" name="Text Box 154"/>
              <p:cNvSpPr txBox="1">
                <a:spLocks noChangeArrowheads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19" name="Line 155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0" name="Line 156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1" name="Line 157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2" name="Line 158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3" name="Line 159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4" name="Line 160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89" name="Text Box 161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1385" y="123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1001</a:t>
              </a:r>
            </a:p>
          </p:txBody>
        </p:sp>
        <p:grpSp>
          <p:nvGrpSpPr>
            <p:cNvPr id="55490" name="Group 162"/>
            <p:cNvGrpSpPr>
              <a:grpSpLocks/>
            </p:cNvGrpSpPr>
            <p:nvPr/>
          </p:nvGrpSpPr>
          <p:grpSpPr bwMode="auto">
            <a:xfrm>
              <a:off x="3300" y="1222"/>
              <a:ext cx="1284" cy="245"/>
              <a:chOff x="2612" y="1341"/>
              <a:chExt cx="1284" cy="245"/>
            </a:xfrm>
          </p:grpSpPr>
          <p:sp>
            <p:nvSpPr>
              <p:cNvPr id="55507" name="Text Box 163"/>
              <p:cNvSpPr txBox="1">
                <a:spLocks noChangeArrowheads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08" name="Line 164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9" name="Line 165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0" name="Line 166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1" name="Line 167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2" name="Line 168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3" name="Line 169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4" name="Line 170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5" name="Line 171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6" name="Line 172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7" name="Line 173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91" name="Text Box 174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697" y="1239"/>
              <a:ext cx="4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111111</a:t>
              </a:r>
            </a:p>
          </p:txBody>
        </p:sp>
        <p:sp>
          <p:nvSpPr>
            <p:cNvPr id="55492" name="Text Box 175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405" y="1238"/>
              <a:ext cx="4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NOT</a:t>
              </a:r>
              <a:r>
                <a:rPr lang="en-US" sz="1600" baseline="30000" dirty="0"/>
                <a:t>+</a:t>
              </a:r>
            </a:p>
          </p:txBody>
        </p:sp>
        <p:grpSp>
          <p:nvGrpSpPr>
            <p:cNvPr id="55493" name="Group 176"/>
            <p:cNvGrpSpPr>
              <a:grpSpLocks/>
            </p:cNvGrpSpPr>
            <p:nvPr/>
          </p:nvGrpSpPr>
          <p:grpSpPr bwMode="auto">
            <a:xfrm>
              <a:off x="2010" y="1223"/>
              <a:ext cx="642" cy="244"/>
              <a:chOff x="1049" y="1688"/>
              <a:chExt cx="642" cy="244"/>
            </a:xfrm>
          </p:grpSpPr>
          <p:sp>
            <p:nvSpPr>
              <p:cNvPr id="55502" name="Text Box 177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03" name="Line 178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4" name="Line 179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5" name="Line 180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6" name="Line 181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94" name="Text Box 182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2180" y="123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DR</a:t>
              </a:r>
            </a:p>
          </p:txBody>
        </p:sp>
        <p:grpSp>
          <p:nvGrpSpPr>
            <p:cNvPr id="55495" name="Group 183"/>
            <p:cNvGrpSpPr>
              <a:grpSpLocks/>
            </p:cNvGrpSpPr>
            <p:nvPr/>
          </p:nvGrpSpPr>
          <p:grpSpPr bwMode="auto">
            <a:xfrm>
              <a:off x="2658" y="1223"/>
              <a:ext cx="642" cy="244"/>
              <a:chOff x="1049" y="1688"/>
              <a:chExt cx="642" cy="244"/>
            </a:xfrm>
          </p:grpSpPr>
          <p:sp>
            <p:nvSpPr>
              <p:cNvPr id="55497" name="Text Box 184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98" name="Line 185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99" name="Line 186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0" name="Line 187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1" name="Line 188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96" name="Text Box 189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2832" y="123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SR</a:t>
              </a:r>
            </a:p>
          </p:txBody>
        </p:sp>
      </p:grpSp>
      <p:grpSp>
        <p:nvGrpSpPr>
          <p:cNvPr id="55302" name="Group 19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186188" y="2225683"/>
            <a:ext cx="6648450" cy="390526"/>
            <a:chOff x="1106" y="1582"/>
            <a:chExt cx="4188" cy="246"/>
          </a:xfrm>
        </p:grpSpPr>
        <p:grpSp>
          <p:nvGrpSpPr>
            <p:cNvPr id="55451" name="Group 191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55481" name="Text Box 192"/>
              <p:cNvSpPr txBox="1">
                <a:spLocks noChangeArrowheads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82" name="Line 193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3" name="Line 194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4" name="Line 195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5" name="Line 196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6" name="Line 197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7" name="Line 198"/>
              <p:cNvSpPr>
                <a:spLocks noChangeShapeType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52" name="Text Box 199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1100</a:t>
              </a:r>
            </a:p>
          </p:txBody>
        </p:sp>
        <p:sp>
          <p:nvSpPr>
            <p:cNvPr id="55453" name="Text Box 200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RET</a:t>
              </a:r>
            </a:p>
          </p:txBody>
        </p:sp>
        <p:grpSp>
          <p:nvGrpSpPr>
            <p:cNvPr id="55454" name="Group 201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55476" name="Text Box 202"/>
              <p:cNvSpPr txBox="1"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77" name="Line 203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8" name="Line 204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9" name="Line 205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0" name="Line 206"/>
              <p:cNvSpPr>
                <a:spLocks noChangeShapeType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55" name="Text Box 207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000</a:t>
              </a:r>
            </a:p>
          </p:txBody>
        </p:sp>
        <p:grpSp>
          <p:nvGrpSpPr>
            <p:cNvPr id="55456" name="Group 208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55471" name="Text Box 209"/>
              <p:cNvSpPr txBox="1"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72" name="Line 210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3" name="Line 211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4" name="Line 212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5" name="Line 213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57" name="Text Box 214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3534" y="1599"/>
              <a:ext cx="3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111</a:t>
              </a:r>
            </a:p>
          </p:txBody>
        </p:sp>
        <p:grpSp>
          <p:nvGrpSpPr>
            <p:cNvPr id="55458" name="Group 215"/>
            <p:cNvGrpSpPr>
              <a:grpSpLocks/>
            </p:cNvGrpSpPr>
            <p:nvPr/>
          </p:nvGrpSpPr>
          <p:grpSpPr bwMode="auto">
            <a:xfrm>
              <a:off x="4010" y="1582"/>
              <a:ext cx="1284" cy="245"/>
              <a:chOff x="2612" y="1341"/>
              <a:chExt cx="1284" cy="245"/>
            </a:xfrm>
          </p:grpSpPr>
          <p:sp>
            <p:nvSpPr>
              <p:cNvPr id="55460" name="Text Box 216"/>
              <p:cNvSpPr txBox="1"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61" name="Line 217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2" name="Line 218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3" name="Line 219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4" name="Line 220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5" name="Line 221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6" name="Line 222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7" name="Line 223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8" name="Line 224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9" name="Line 225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0" name="Line 226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59" name="Text Box 227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000000</a:t>
              </a:r>
            </a:p>
          </p:txBody>
        </p:sp>
      </p:grpSp>
      <p:grpSp>
        <p:nvGrpSpPr>
          <p:cNvPr id="55303" name="Group 22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186187" y="3430599"/>
            <a:ext cx="6624639" cy="390526"/>
            <a:chOff x="405" y="2306"/>
            <a:chExt cx="4173" cy="246"/>
          </a:xfrm>
        </p:grpSpPr>
        <p:grpSp>
          <p:nvGrpSpPr>
            <p:cNvPr id="55415" name="Group 229"/>
            <p:cNvGrpSpPr>
              <a:grpSpLocks/>
            </p:cNvGrpSpPr>
            <p:nvPr/>
          </p:nvGrpSpPr>
          <p:grpSpPr bwMode="auto">
            <a:xfrm>
              <a:off x="1154" y="2306"/>
              <a:ext cx="856" cy="245"/>
              <a:chOff x="1049" y="2142"/>
              <a:chExt cx="856" cy="245"/>
            </a:xfrm>
          </p:grpSpPr>
          <p:sp>
            <p:nvSpPr>
              <p:cNvPr id="55444" name="Text Box 230"/>
              <p:cNvSpPr txBox="1"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45" name="Line 231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6" name="Line 232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7" name="Line 233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8" name="Line 234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9" name="Line 235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50" name="Line 236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16" name="Text Box 237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1385" y="232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0011</a:t>
              </a:r>
            </a:p>
          </p:txBody>
        </p:sp>
        <p:grpSp>
          <p:nvGrpSpPr>
            <p:cNvPr id="55417" name="Group 238"/>
            <p:cNvGrpSpPr>
              <a:grpSpLocks/>
            </p:cNvGrpSpPr>
            <p:nvPr/>
          </p:nvGrpSpPr>
          <p:grpSpPr bwMode="auto">
            <a:xfrm>
              <a:off x="2013" y="2307"/>
              <a:ext cx="642" cy="244"/>
              <a:chOff x="1049" y="1688"/>
              <a:chExt cx="642" cy="244"/>
            </a:xfrm>
          </p:grpSpPr>
          <p:sp>
            <p:nvSpPr>
              <p:cNvPr id="55439" name="Text Box 239"/>
              <p:cNvSpPr txBox="1"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40" name="Line 240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1" name="Line 241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2" name="Line 242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3" name="Line 243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18" name="Text Box 244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187" y="2323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SR</a:t>
              </a:r>
            </a:p>
          </p:txBody>
        </p:sp>
        <p:sp>
          <p:nvSpPr>
            <p:cNvPr id="55419" name="Text Box 245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05" y="2323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ST</a:t>
              </a:r>
            </a:p>
          </p:txBody>
        </p:sp>
        <p:grpSp>
          <p:nvGrpSpPr>
            <p:cNvPr id="55420" name="Group 246"/>
            <p:cNvGrpSpPr>
              <a:grpSpLocks/>
            </p:cNvGrpSpPr>
            <p:nvPr/>
          </p:nvGrpSpPr>
          <p:grpSpPr bwMode="auto">
            <a:xfrm>
              <a:off x="2652" y="2307"/>
              <a:ext cx="1926" cy="245"/>
              <a:chOff x="1049" y="3336"/>
              <a:chExt cx="1926" cy="245"/>
            </a:xfrm>
          </p:grpSpPr>
          <p:sp>
            <p:nvSpPr>
              <p:cNvPr id="55422" name="Text Box 247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23" name="Line 248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4" name="Line 249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5" name="Line 250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6" name="Line 251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7" name="Line 252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8" name="Line 253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9" name="Line 254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0" name="Line 255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1" name="Line 256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2" name="Line 257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3" name="Line 258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4" name="Line 259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5" name="Line 260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6" name="Line 261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7" name="Line 262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8" name="Line 263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21" name="Text Box 264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278" y="2323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PCoffset9</a:t>
              </a:r>
            </a:p>
          </p:txBody>
        </p:sp>
      </p:grpSp>
      <p:grpSp>
        <p:nvGrpSpPr>
          <p:cNvPr id="55304" name="Group 265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86189" y="4032250"/>
            <a:ext cx="6634164" cy="388938"/>
            <a:chOff x="405" y="2675"/>
            <a:chExt cx="4179" cy="245"/>
          </a:xfrm>
        </p:grpSpPr>
        <p:grpSp>
          <p:nvGrpSpPr>
            <p:cNvPr id="55379" name="Group 266"/>
            <p:cNvGrpSpPr>
              <a:grpSpLocks/>
            </p:cNvGrpSpPr>
            <p:nvPr/>
          </p:nvGrpSpPr>
          <p:grpSpPr bwMode="auto">
            <a:xfrm>
              <a:off x="1154" y="2675"/>
              <a:ext cx="856" cy="245"/>
              <a:chOff x="1049" y="2142"/>
              <a:chExt cx="856" cy="245"/>
            </a:xfrm>
          </p:grpSpPr>
          <p:sp>
            <p:nvSpPr>
              <p:cNvPr id="55408" name="Text Box 267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09" name="Line 268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0" name="Line 269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1" name="Line 270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2" name="Line 271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3" name="Line 272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4" name="Line 273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80" name="Text Box 274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385" y="269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1011</a:t>
              </a:r>
            </a:p>
          </p:txBody>
        </p:sp>
        <p:sp>
          <p:nvSpPr>
            <p:cNvPr id="55381" name="Text Box 275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05" y="2692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STI</a:t>
              </a:r>
            </a:p>
          </p:txBody>
        </p:sp>
        <p:grpSp>
          <p:nvGrpSpPr>
            <p:cNvPr id="55382" name="Group 276"/>
            <p:cNvGrpSpPr>
              <a:grpSpLocks/>
            </p:cNvGrpSpPr>
            <p:nvPr/>
          </p:nvGrpSpPr>
          <p:grpSpPr bwMode="auto">
            <a:xfrm>
              <a:off x="2013" y="2676"/>
              <a:ext cx="642" cy="244"/>
              <a:chOff x="1049" y="1688"/>
              <a:chExt cx="642" cy="244"/>
            </a:xfrm>
          </p:grpSpPr>
          <p:sp>
            <p:nvSpPr>
              <p:cNvPr id="55403" name="Text Box 277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04" name="Line 278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5" name="Line 279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6" name="Line 280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7" name="Line 281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83" name="Text Box 282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187" y="269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SR</a:t>
              </a:r>
            </a:p>
          </p:txBody>
        </p:sp>
        <p:grpSp>
          <p:nvGrpSpPr>
            <p:cNvPr id="55384" name="Group 283"/>
            <p:cNvGrpSpPr>
              <a:grpSpLocks/>
            </p:cNvGrpSpPr>
            <p:nvPr/>
          </p:nvGrpSpPr>
          <p:grpSpPr bwMode="auto">
            <a:xfrm>
              <a:off x="2658" y="2675"/>
              <a:ext cx="1926" cy="245"/>
              <a:chOff x="1049" y="3336"/>
              <a:chExt cx="1926" cy="245"/>
            </a:xfrm>
          </p:grpSpPr>
          <p:sp>
            <p:nvSpPr>
              <p:cNvPr id="55386" name="Text Box 284"/>
              <p:cNvSpPr txBox="1"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87" name="Line 285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8" name="Line 286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9" name="Line 287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0" name="Line 288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1" name="Line 289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2" name="Line 290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3" name="Line 291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4" name="Line 292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5" name="Line 293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6" name="Line 294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7" name="Line 295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8" name="Line 296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9" name="Line 297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0" name="Line 298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1" name="Line 299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2" name="Line 300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85" name="Text Box 301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284" y="2692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PCoffset9</a:t>
              </a:r>
            </a:p>
          </p:txBody>
        </p:sp>
      </p:grpSp>
      <p:grpSp>
        <p:nvGrpSpPr>
          <p:cNvPr id="55305" name="Group 30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2186189" y="4632339"/>
            <a:ext cx="6634163" cy="390526"/>
            <a:chOff x="405" y="3062"/>
            <a:chExt cx="4179" cy="246"/>
          </a:xfrm>
        </p:grpSpPr>
        <p:grpSp>
          <p:nvGrpSpPr>
            <p:cNvPr id="55342" name="Group 303"/>
            <p:cNvGrpSpPr>
              <a:grpSpLocks/>
            </p:cNvGrpSpPr>
            <p:nvPr/>
          </p:nvGrpSpPr>
          <p:grpSpPr bwMode="auto">
            <a:xfrm>
              <a:off x="1154" y="3063"/>
              <a:ext cx="856" cy="245"/>
              <a:chOff x="1049" y="2142"/>
              <a:chExt cx="856" cy="245"/>
            </a:xfrm>
          </p:grpSpPr>
          <p:sp>
            <p:nvSpPr>
              <p:cNvPr id="55372" name="Text Box 304"/>
              <p:cNvSpPr txBox="1"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73" name="Line 305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4" name="Line 306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5" name="Line 307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6" name="Line 308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7" name="Line 309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8" name="Line 310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3" name="Text Box 311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393" y="3079"/>
              <a:ext cx="3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0111</a:t>
              </a:r>
            </a:p>
          </p:txBody>
        </p:sp>
        <p:grpSp>
          <p:nvGrpSpPr>
            <p:cNvPr id="55344" name="Group 312"/>
            <p:cNvGrpSpPr>
              <a:grpSpLocks/>
            </p:cNvGrpSpPr>
            <p:nvPr/>
          </p:nvGrpSpPr>
          <p:grpSpPr bwMode="auto">
            <a:xfrm>
              <a:off x="2658" y="3063"/>
              <a:ext cx="642" cy="244"/>
              <a:chOff x="1049" y="1688"/>
              <a:chExt cx="642" cy="244"/>
            </a:xfrm>
          </p:grpSpPr>
          <p:sp>
            <p:nvSpPr>
              <p:cNvPr id="55367" name="Text Box 313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68" name="Line 314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9" name="Line 315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0" name="Line 31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1" name="Line 317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5" name="Text Box 31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731" y="3079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err="1"/>
                <a:t>BaseR</a:t>
              </a:r>
            </a:p>
          </p:txBody>
        </p:sp>
        <p:sp>
          <p:nvSpPr>
            <p:cNvPr id="55346" name="Text Box 319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05" y="307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STR</a:t>
              </a:r>
            </a:p>
          </p:txBody>
        </p:sp>
        <p:grpSp>
          <p:nvGrpSpPr>
            <p:cNvPr id="55347" name="Group 320"/>
            <p:cNvGrpSpPr>
              <a:grpSpLocks/>
            </p:cNvGrpSpPr>
            <p:nvPr/>
          </p:nvGrpSpPr>
          <p:grpSpPr bwMode="auto">
            <a:xfrm>
              <a:off x="2013" y="3063"/>
              <a:ext cx="642" cy="244"/>
              <a:chOff x="1049" y="1688"/>
              <a:chExt cx="642" cy="244"/>
            </a:xfrm>
          </p:grpSpPr>
          <p:sp>
            <p:nvSpPr>
              <p:cNvPr id="55362" name="Text Box 321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63" name="Line 322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4" name="Line 323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5" name="Line 324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6" name="Line 325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8" name="Text Box 326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87" y="307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SR</a:t>
              </a:r>
            </a:p>
          </p:txBody>
        </p:sp>
        <p:grpSp>
          <p:nvGrpSpPr>
            <p:cNvPr id="55349" name="Group 327"/>
            <p:cNvGrpSpPr>
              <a:grpSpLocks/>
            </p:cNvGrpSpPr>
            <p:nvPr/>
          </p:nvGrpSpPr>
          <p:grpSpPr bwMode="auto">
            <a:xfrm>
              <a:off x="3300" y="3062"/>
              <a:ext cx="1284" cy="245"/>
              <a:chOff x="2612" y="1341"/>
              <a:chExt cx="1284" cy="245"/>
            </a:xfrm>
          </p:grpSpPr>
          <p:sp>
            <p:nvSpPr>
              <p:cNvPr id="55351" name="Text Box 328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52" name="Line 329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3" name="Line 330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4" name="Line 331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5" name="Line 332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6" name="Line 333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7" name="Line 334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8" name="Line 335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9" name="Line 33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0" name="Line 33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1" name="Line 33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50" name="Text Box 33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696" y="307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offset6</a:t>
              </a:r>
            </a:p>
          </p:txBody>
        </p:sp>
      </p:grpSp>
      <p:grpSp>
        <p:nvGrpSpPr>
          <p:cNvPr id="55306" name="Group 340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186188" y="5837254"/>
            <a:ext cx="6624639" cy="393701"/>
            <a:chOff x="405" y="3827"/>
            <a:chExt cx="4173" cy="248"/>
          </a:xfrm>
        </p:grpSpPr>
        <p:grpSp>
          <p:nvGrpSpPr>
            <p:cNvPr id="55308" name="Group 341"/>
            <p:cNvGrpSpPr>
              <a:grpSpLocks/>
            </p:cNvGrpSpPr>
            <p:nvPr/>
          </p:nvGrpSpPr>
          <p:grpSpPr bwMode="auto">
            <a:xfrm>
              <a:off x="1154" y="3829"/>
              <a:ext cx="856" cy="245"/>
              <a:chOff x="1049" y="2142"/>
              <a:chExt cx="856" cy="245"/>
            </a:xfrm>
          </p:grpSpPr>
          <p:sp>
            <p:nvSpPr>
              <p:cNvPr id="55335" name="Text Box 342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36" name="Line 343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7" name="Line 344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8" name="Line 345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9" name="Line 34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0" name="Line 34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1" name="Line 348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09" name="Text Box 34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85" y="3845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1101</a:t>
              </a:r>
            </a:p>
          </p:txBody>
        </p:sp>
        <p:sp>
          <p:nvSpPr>
            <p:cNvPr id="55310" name="Text Box 350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5" y="3845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reserved</a:t>
              </a:r>
            </a:p>
          </p:txBody>
        </p:sp>
        <p:grpSp>
          <p:nvGrpSpPr>
            <p:cNvPr id="55311" name="Group 351"/>
            <p:cNvGrpSpPr>
              <a:grpSpLocks/>
            </p:cNvGrpSpPr>
            <p:nvPr/>
          </p:nvGrpSpPr>
          <p:grpSpPr bwMode="auto">
            <a:xfrm>
              <a:off x="2006" y="3827"/>
              <a:ext cx="2572" cy="248"/>
              <a:chOff x="2006" y="3827"/>
              <a:chExt cx="2572" cy="248"/>
            </a:xfrm>
          </p:grpSpPr>
          <p:sp>
            <p:nvSpPr>
              <p:cNvPr id="55312" name="Line 352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370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3" name="Line 353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370" y="401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4" name="Text Box 354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006" y="3829"/>
                <a:ext cx="257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15" name="Line 355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90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6" name="Line 35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90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7" name="Line 35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76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8" name="Line 35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076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9" name="Line 35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220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0" name="Line 36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220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1" name="Line 361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434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2" name="Line 362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434" y="40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3" name="Line 363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648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4" name="Line 364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648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5" name="Line 365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862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6" name="Line 366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862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7" name="Line 367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718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8" name="Line 368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718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9" name="Line 369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504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0" name="Line 37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504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1" name="Line 371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932" y="38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2" name="Line 372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932" y="402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3" name="Line 373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146" y="38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4" name="Line 374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146" y="402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307" name="Text Box 37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02301" y="6376988"/>
            <a:ext cx="5346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aseline="30000" dirty="0"/>
              <a:t>+</a:t>
            </a:r>
            <a:r>
              <a:rPr lang="en-US" sz="1800" dirty="0"/>
              <a:t> Indicates instructions that modify condition codes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31E5-B49A-42EA-A569-355A0A9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BCD5-39AE-469E-9219-96C04460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;CLR R1 ; instruction doesn’t exist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; 	r1 = 0;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AND R1, R1, #0</a:t>
            </a:r>
          </a:p>
          <a:p>
            <a:pPr marL="0" indent="0">
              <a:buNone/>
            </a:pP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;MOV R1, R2 ; instruction doesn’t exist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;	r1 = r2;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ADD R1, R2, #0</a:t>
            </a:r>
          </a:p>
          <a:p>
            <a:pPr marL="0" indent="0">
              <a:buNone/>
            </a:pPr>
            <a:endParaRPr lang="en-US" dirty="0">
              <a:latin typeface="Courier"/>
            </a:endParaRPr>
          </a:p>
          <a:p>
            <a:pPr marL="0" indent="0">
              <a:buNone/>
            </a:pP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6179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Control Instructions</a:t>
            </a:r>
          </a:p>
        </p:txBody>
      </p:sp>
      <p:grpSp>
        <p:nvGrpSpPr>
          <p:cNvPr id="6146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278189" y="1852614"/>
            <a:ext cx="6661151" cy="388937"/>
            <a:chOff x="1105" y="1903"/>
            <a:chExt cx="4196" cy="245"/>
          </a:xfrm>
        </p:grpSpPr>
        <p:grpSp>
          <p:nvGrpSpPr>
            <p:cNvPr id="6370" name="Group 5"/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6395" name="Text Box 6"/>
              <p:cNvSpPr txBox="1">
                <a:spLocks noChangeArrowheads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96" name="Line 7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7" name="Line 8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8" name="Line 9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9" name="Line 10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" name="Line 11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" name="Line 12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71" name="Text Box 13"/>
            <p:cNvSpPr txBox="1"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6372" name="Text Box 14"/>
            <p:cNvSpPr txBox="1"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6373" name="Text Box 15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6374" name="Text Box 16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6375" name="Group 17"/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6378" name="Text Box 18"/>
              <p:cNvSpPr txBox="1"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79" name="Line 19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0" name="Line 20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1" name="Line 21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2" name="Line 22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3" name="Line 23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4" name="Line 24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5" name="Line 25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" name="Line 26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" name="Line 27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" name="Line 28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9" name="Line 29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0" name="Line 30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1" name="Line 31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2" name="Line 32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3" name="Line 33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4" name="Line 34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76" name="Text Box 35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sp>
          <p:nvSpPr>
            <p:cNvPr id="6377" name="Text Box 36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  <p:grpSp>
        <p:nvGrpSpPr>
          <p:cNvPr id="6147" name="Group 3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278189" y="2468573"/>
            <a:ext cx="6651625" cy="390526"/>
            <a:chOff x="1105" y="2297"/>
            <a:chExt cx="4190" cy="246"/>
          </a:xfrm>
        </p:grpSpPr>
        <p:grpSp>
          <p:nvGrpSpPr>
            <p:cNvPr id="6333" name="Group 38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6363" name="Text Box 39"/>
              <p:cNvSpPr txBox="1">
                <a:spLocks noChangeArrowheads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64" name="Line 40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5" name="Line 41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6" name="Line 42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7" name="Line 43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8" name="Line 44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9" name="Line 45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34" name="Text Box 46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6335" name="Group 47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6358" name="Text Box 48"/>
              <p:cNvSpPr txBox="1">
                <a:spLocks noChangeArrowheads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59" name="Line 49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" name="Line 50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1" name="Line 51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2" name="Line 52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36" name="Text Box 53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6337" name="Group 54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6353" name="Text Box 55"/>
              <p:cNvSpPr txBox="1">
                <a:spLocks noChangeArrowheads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54" name="Line 56"/>
              <p:cNvSpPr>
                <a:spLocks noChangeShapeType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" name="Line 57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" name="Line 58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7" name="Line 59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38" name="Text Box 60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6339" name="Group 61"/>
            <p:cNvGrpSpPr>
              <a:grpSpLocks/>
            </p:cNvGrpSpPr>
            <p:nvPr/>
          </p:nvGrpSpPr>
          <p:grpSpPr bwMode="auto">
            <a:xfrm>
              <a:off x="4011" y="2297"/>
              <a:ext cx="1284" cy="245"/>
              <a:chOff x="2612" y="1341"/>
              <a:chExt cx="1284" cy="245"/>
            </a:xfrm>
          </p:grpSpPr>
          <p:sp>
            <p:nvSpPr>
              <p:cNvPr id="6342" name="Text Box 62"/>
              <p:cNvSpPr txBox="1">
                <a:spLocks noChangeArrowheads="1"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43" name="Line 63"/>
              <p:cNvSpPr>
                <a:spLocks noChangeShapeType="1"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4" name="Line 64"/>
              <p:cNvSpPr>
                <a:spLocks noChangeShapeType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5" name="Line 65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6" name="Line 66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7" name="Line 67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8" name="Line 68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" name="Line 69"/>
              <p:cNvSpPr>
                <a:spLocks noChangeShapeType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" name="Line 70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" name="Line 71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" name="Line 72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40" name="Text Box 73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6341" name="Text Box 74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  <p:grpSp>
        <p:nvGrpSpPr>
          <p:cNvPr id="6148" name="Group 7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278190" y="3087700"/>
            <a:ext cx="6651627" cy="390526"/>
            <a:chOff x="1105" y="2673"/>
            <a:chExt cx="4190" cy="246"/>
          </a:xfrm>
        </p:grpSpPr>
        <p:grpSp>
          <p:nvGrpSpPr>
            <p:cNvPr id="6299" name="Group 76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6326" name="Text Box 77"/>
              <p:cNvSpPr txBox="1"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27" name="Line 78"/>
              <p:cNvSpPr>
                <a:spLocks noChangeShapeType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8" name="Line 79"/>
              <p:cNvSpPr>
                <a:spLocks noChangeShapeType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9" name="Line 80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0" name="Line 81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1" name="Line 82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2" name="Line 83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00" name="Text Box 84"/>
            <p:cNvSpPr txBox="1"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6301" name="Text Box 85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6302" name="Group 86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6305" name="Text Box 87"/>
              <p:cNvSpPr txBox="1">
                <a:spLocks noChangeArrowheads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06" name="Line 8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7" name="Line 8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" name="Line 9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9" name="Line 9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0" name="Line 9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1" name="Line 9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9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3" name="Line 9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4" name="Line 96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5" name="Line 97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6" name="Line 98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7" name="Line 99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8" name="Line 100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9" name="Line 101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" name="Line 102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1" name="Line 103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2" name="Line 104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3" name="Line 105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4" name="Line 106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5" name="Line 107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03" name="Text Box 108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6304" name="Text Box 109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grpSp>
        <p:nvGrpSpPr>
          <p:cNvPr id="6149" name="Group 1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278188" y="3706827"/>
            <a:ext cx="6637330" cy="390526"/>
            <a:chOff x="1105" y="3035"/>
            <a:chExt cx="4181" cy="246"/>
          </a:xfrm>
        </p:grpSpPr>
        <p:sp>
          <p:nvSpPr>
            <p:cNvPr id="6263" name="Text Box 111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6264" name="Group 112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6292" name="Text Box 113"/>
              <p:cNvSpPr txBox="1"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93" name="Line 114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4" name="Line 115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5" name="Line 116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6" name="Line 117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7" name="Line 118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8" name="Line 119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5" name="Text Box 120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6266" name="Text Box 121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6267" name="Text Box 122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6268" name="Text Box 123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6269" name="Group 124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6290" name="Line 125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1" name="Line 126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70" name="Group 127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6285" name="Text Box 128"/>
              <p:cNvSpPr txBox="1">
                <a:spLocks noChangeArrowheads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86" name="Line 129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7" name="Line 130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8" name="Line 131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9" name="Line 132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1" name="Text Box 133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6272" name="Group 134"/>
            <p:cNvGrpSpPr>
              <a:grpSpLocks/>
            </p:cNvGrpSpPr>
            <p:nvPr/>
          </p:nvGrpSpPr>
          <p:grpSpPr bwMode="auto">
            <a:xfrm>
              <a:off x="4002" y="3035"/>
              <a:ext cx="1284" cy="245"/>
              <a:chOff x="2612" y="1341"/>
              <a:chExt cx="1284" cy="245"/>
            </a:xfrm>
          </p:grpSpPr>
          <p:sp>
            <p:nvSpPr>
              <p:cNvPr id="6274" name="Text Box 135"/>
              <p:cNvSpPr txBox="1"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75" name="Line 136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6" name="Line 137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7" name="Line 138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8" name="Line 139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9" name="Line 140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0" name="Line 141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1" name="Line 142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2" name="Line 143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3" name="Line 144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4" name="Line 145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3" name="Text Box 146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6150" name="Group 14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279775" y="4943484"/>
            <a:ext cx="6630988" cy="390526"/>
            <a:chOff x="405" y="1946"/>
            <a:chExt cx="4177" cy="246"/>
          </a:xfrm>
        </p:grpSpPr>
        <p:grpSp>
          <p:nvGrpSpPr>
            <p:cNvPr id="6228" name="Group 148"/>
            <p:cNvGrpSpPr>
              <a:grpSpLocks/>
            </p:cNvGrpSpPr>
            <p:nvPr/>
          </p:nvGrpSpPr>
          <p:grpSpPr bwMode="auto">
            <a:xfrm>
              <a:off x="1154" y="1946"/>
              <a:ext cx="856" cy="245"/>
              <a:chOff x="1049" y="2142"/>
              <a:chExt cx="856" cy="245"/>
            </a:xfrm>
          </p:grpSpPr>
          <p:sp>
            <p:nvSpPr>
              <p:cNvPr id="6256" name="Text Box 149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57" name="Line 150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" name="Line 151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" name="Line 152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" name="Line 153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" name="Line 154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" name="Line 155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29" name="Text Box 156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385" y="196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1000</a:t>
              </a:r>
            </a:p>
          </p:txBody>
        </p:sp>
        <p:grpSp>
          <p:nvGrpSpPr>
            <p:cNvPr id="6230" name="Group 157"/>
            <p:cNvGrpSpPr>
              <a:grpSpLocks/>
            </p:cNvGrpSpPr>
            <p:nvPr/>
          </p:nvGrpSpPr>
          <p:grpSpPr bwMode="auto">
            <a:xfrm>
              <a:off x="2014" y="1946"/>
              <a:ext cx="2568" cy="246"/>
              <a:chOff x="1049" y="3635"/>
              <a:chExt cx="2568" cy="246"/>
            </a:xfrm>
          </p:grpSpPr>
          <p:sp>
            <p:nvSpPr>
              <p:cNvPr id="6233" name="Text Box 158"/>
              <p:cNvSpPr txBox="1"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049" y="3635"/>
                <a:ext cx="2568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34" name="Line 15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233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Line 160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33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Line 161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119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Line 162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119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Line 163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26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9" name="Line 16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26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Line 165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477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Line 16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477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2" name="Line 167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69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3" name="Line 168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69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4" name="Line 169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905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5" name="Line 170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905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Line 171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76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" name="Line 172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276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" name="Line 173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547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" name="Line 174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547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" name="Line 175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975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" name="Line 176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975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" name="Line 177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403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" name="Line 178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3403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" name="Line 179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3189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" name="Line 180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3189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1" name="Text Box 181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2821" y="1963"/>
              <a:ext cx="9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000000000000</a:t>
              </a:r>
            </a:p>
          </p:txBody>
        </p:sp>
        <p:sp>
          <p:nvSpPr>
            <p:cNvPr id="6232" name="Text Box 182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05" y="1963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RTI</a:t>
              </a:r>
            </a:p>
          </p:txBody>
        </p:sp>
      </p:grpSp>
      <p:grpSp>
        <p:nvGrpSpPr>
          <p:cNvPr id="6151" name="Group 18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279775" y="5562615"/>
            <a:ext cx="6634164" cy="390526"/>
            <a:chOff x="405" y="3434"/>
            <a:chExt cx="4179" cy="246"/>
          </a:xfrm>
        </p:grpSpPr>
        <p:grpSp>
          <p:nvGrpSpPr>
            <p:cNvPr id="6190" name="Group 184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6221" name="Text Box 185"/>
              <p:cNvSpPr txBox="1"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22" name="Line 18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3" name="Line 18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188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5" name="Line 189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6" name="Line 190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7" name="Line 191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1" name="Text Box 192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398" y="3451"/>
              <a:ext cx="3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6192" name="Group 193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6214" name="Text Box 194"/>
              <p:cNvSpPr txBox="1"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15" name="Line 195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Line 19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7" name="Line 197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Line 198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Line 199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Line 200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3" name="Text Box 201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6194" name="Group 202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6197" name="Text Box 203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98" name="Line 204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9" name="Line 205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0" name="Line 206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1" name="Line 207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2" name="Line 208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3" name="Line 209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4" name="Line 210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5" name="Line 211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6" name="Line 212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7" name="Line 213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Line 214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Line 215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Line 216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Line 217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Line 218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3" name="Line 219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5" name="Text Box 220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trapvect8</a:t>
              </a:r>
            </a:p>
          </p:txBody>
        </p:sp>
        <p:sp>
          <p:nvSpPr>
            <p:cNvPr id="6196" name="Text Box 221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TRAP</a:t>
              </a:r>
            </a:p>
          </p:txBody>
        </p:sp>
      </p:grpSp>
      <p:grpSp>
        <p:nvGrpSpPr>
          <p:cNvPr id="6152" name="Group 22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279775" y="4324358"/>
            <a:ext cx="6648450" cy="390526"/>
            <a:chOff x="1106" y="1582"/>
            <a:chExt cx="4188" cy="246"/>
          </a:xfrm>
        </p:grpSpPr>
        <p:grpSp>
          <p:nvGrpSpPr>
            <p:cNvPr id="6153" name="Group 223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6183" name="Text Box 224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84" name="Line 22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Line 22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Line 22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7" name="Line 228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Line 229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9" name="Line 230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4" name="Text Box 23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6155" name="Text Box 23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6156" name="Group 233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6178" name="Text Box 234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79" name="Line 235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0" name="Line 236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1" name="Line 237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Line 238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7" name="Text Box 23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6158" name="Group 240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6173" name="Text Box 241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74" name="Line 242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5" name="Line 243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6" name="Line 244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Line 245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9" name="Text Box 24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34" y="1599"/>
              <a:ext cx="3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6160" name="Group 247"/>
            <p:cNvGrpSpPr>
              <a:grpSpLocks/>
            </p:cNvGrpSpPr>
            <p:nvPr/>
          </p:nvGrpSpPr>
          <p:grpSpPr bwMode="auto">
            <a:xfrm>
              <a:off x="4010" y="1582"/>
              <a:ext cx="1284" cy="245"/>
              <a:chOff x="2612" y="1341"/>
              <a:chExt cx="1284" cy="245"/>
            </a:xfrm>
          </p:grpSpPr>
          <p:sp>
            <p:nvSpPr>
              <p:cNvPr id="6162" name="Text Box 248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63" name="Line 249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Line 25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25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Line 252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Line 253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Line 254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9" name="Line 255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0" name="Line 25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1" name="Line 25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2" name="Line 258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1" name="Text Box 25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8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Branch</a:t>
            </a:r>
          </a:p>
        </p:txBody>
      </p:sp>
      <p:grpSp>
        <p:nvGrpSpPr>
          <p:cNvPr id="7170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613026" y="1830389"/>
            <a:ext cx="6661151" cy="388937"/>
            <a:chOff x="1105" y="1903"/>
            <a:chExt cx="4196" cy="245"/>
          </a:xfrm>
        </p:grpSpPr>
        <p:grpSp>
          <p:nvGrpSpPr>
            <p:cNvPr id="7171" name="Group 5"/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7196" name="Text Box 6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7197" name="Line 7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8" name="Line 8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" name="Line 9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0" name="Line 10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1" name="Line 11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Line 12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2" name="Text Box 1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7173" name="Text Box 1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7174" name="Text Box 1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7175" name="Text Box 1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7176" name="Group 17"/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7179" name="Text Box 18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7180" name="Line 19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" name="Line 20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" name="Line 21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Line 22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Line 23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Line 24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Line 25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6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8" name="Line 27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9" name="Line 28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0" name="Line 29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1" name="Line 30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2" name="Line 31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3" name="Line 32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4" name="Line 33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5" name="Line 34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7" name="Text Box 3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sp>
          <p:nvSpPr>
            <p:cNvPr id="7178" name="Text Box 3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233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_Template" id="{BE84910D-E539-6A4E-AD05-284A9E5AC02A}" vid="{D3840F83-395C-6D4E-B887-31D8A937F5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39077</TotalTime>
  <Words>5049</Words>
  <Application>Microsoft Macintosh PowerPoint</Application>
  <PresentationFormat>Widescreen</PresentationFormat>
  <Paragraphs>814</Paragraphs>
  <Slides>64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Corbel</vt:lpstr>
      <vt:lpstr>Courier</vt:lpstr>
      <vt:lpstr>Courier New</vt:lpstr>
      <vt:lpstr>Wingdings</vt:lpstr>
      <vt:lpstr>Spectrum</vt:lpstr>
      <vt:lpstr>Assembly Programming</vt:lpstr>
      <vt:lpstr>Outline</vt:lpstr>
      <vt:lpstr>What can you do with ADD, AND and NOT?</vt:lpstr>
      <vt:lpstr>What can you do with ADD, AND and NOT</vt:lpstr>
      <vt:lpstr>Subtract</vt:lpstr>
      <vt:lpstr>OR</vt:lpstr>
      <vt:lpstr>Other Operations</vt:lpstr>
      <vt:lpstr>Control Instructions</vt:lpstr>
      <vt:lpstr>Conditional Branch</vt:lpstr>
      <vt:lpstr>What can we do with a BR?</vt:lpstr>
      <vt:lpstr>What can we do with a BR?</vt:lpstr>
      <vt:lpstr>JMP Instruction</vt:lpstr>
      <vt:lpstr>What can we do with a JMP?</vt:lpstr>
      <vt:lpstr>What can we do with a JMP?</vt:lpstr>
      <vt:lpstr>Differences Between BR &amp; JMP</vt:lpstr>
      <vt:lpstr>How do we do IF using a BR (branch)?</vt:lpstr>
      <vt:lpstr>Every Condition: Comparison with Zero</vt:lpstr>
      <vt:lpstr>Condition Codes</vt:lpstr>
      <vt:lpstr>Stylized Assembly Coding</vt:lpstr>
      <vt:lpstr>Our Suggested Convention: Act Like a Compiler</vt:lpstr>
      <vt:lpstr>Our Suggested Convention: Act Like a Compiler</vt:lpstr>
      <vt:lpstr>Example Program</vt:lpstr>
      <vt:lpstr>Sum a List of 12 Integers</vt:lpstr>
      <vt:lpstr>Write Some Pseudo-Code (or Java or C or …)</vt:lpstr>
      <vt:lpstr>Turn Your Pseudo-Code Into Assembly Language Comments</vt:lpstr>
      <vt:lpstr>Decide Where Variables Will Be Stored</vt:lpstr>
      <vt:lpstr>int S = 0</vt:lpstr>
      <vt:lpstr>int M = x3100</vt:lpstr>
      <vt:lpstr>int C = 12</vt:lpstr>
      <vt:lpstr>while (C &gt; 0) {</vt:lpstr>
      <vt:lpstr>} (end of the while)</vt:lpstr>
      <vt:lpstr>S = S + Mem[M]</vt:lpstr>
      <vt:lpstr>C = C - 1</vt:lpstr>
      <vt:lpstr>M = M + 1</vt:lpstr>
      <vt:lpstr>Add a Little Window Dressing</vt:lpstr>
      <vt:lpstr>And Add Some Data</vt:lpstr>
      <vt:lpstr>Assembly Algorithm</vt:lpstr>
      <vt:lpstr>What Do We Get?</vt:lpstr>
      <vt:lpstr>What Do We Get? Page 2</vt:lpstr>
      <vt:lpstr>Question</vt:lpstr>
      <vt:lpstr>Code Templates</vt:lpstr>
      <vt:lpstr>if (R1&gt;0) then .. else ..</vt:lpstr>
      <vt:lpstr>While (R1&gt;0)</vt:lpstr>
      <vt:lpstr>for (init; R1&gt;0; reinit)</vt:lpstr>
      <vt:lpstr>do … while (R1&gt;0);</vt:lpstr>
      <vt:lpstr>Question</vt:lpstr>
      <vt:lpstr>if (A == 0 &amp;&amp; B == 0) </vt:lpstr>
      <vt:lpstr>Question</vt:lpstr>
      <vt:lpstr>if (A == 0 || B == 0) </vt:lpstr>
      <vt:lpstr>Example</vt:lpstr>
      <vt:lpstr>Example: If – then – else</vt:lpstr>
      <vt:lpstr>Example: For</vt:lpstr>
      <vt:lpstr>Example: For</vt:lpstr>
      <vt:lpstr>Example: Array Addressing</vt:lpstr>
      <vt:lpstr>Example: Array addressing</vt:lpstr>
      <vt:lpstr>Example: For</vt:lpstr>
      <vt:lpstr>Example: For</vt:lpstr>
      <vt:lpstr>Question</vt:lpstr>
      <vt:lpstr>Example: Array Addressing</vt:lpstr>
      <vt:lpstr>Example: Array addressing</vt:lpstr>
      <vt:lpstr>Templates for Indexing into an Array</vt:lpstr>
      <vt:lpstr>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Forsyth, Daniel H</cp:lastModifiedBy>
  <cp:revision>529</cp:revision>
  <cp:lastPrinted>2021-02-01T02:30:58Z</cp:lastPrinted>
  <dcterms:created xsi:type="dcterms:W3CDTF">2004-07-11T12:37:23Z</dcterms:created>
  <dcterms:modified xsi:type="dcterms:W3CDTF">2022-06-08T22:59:55Z</dcterms:modified>
</cp:coreProperties>
</file>