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89A7C-601E-4C63-942B-7DADC04704C7}" v="2944" dt="2020-06-07T03:13:18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vetli stil 3 – Naglašavanj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etli stil 1 – Naglašavanj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etli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2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6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5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35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1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2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4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5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6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5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SMACO Marketing plan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6968FED-1889-4B77-9C52-9FC3385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ETF kao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koordinator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BA7D64B-D82F-464B-A950-B61B0B18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Elektrotehnički fakultet u Beogradu je široko poznat po znanju i stručnosti svojih studenata, ali i po učestvovanju u mnogim naučnim projektima.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257B4C-4C39-4F08-8400-B279D48E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SMACO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E3C70F3-B38D-4D04-9F2F-051D702B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SMACO prestavlja unapređenje </a:t>
            </a:r>
            <a:r>
              <a:rPr lang="sr-Latn-RS" dirty="0" err="1"/>
              <a:t>Smart</a:t>
            </a:r>
            <a:r>
              <a:rPr lang="sr-Latn-RS" dirty="0"/>
              <a:t> </a:t>
            </a:r>
            <a:r>
              <a:rPr lang="sr-Latn-RS" dirty="0" err="1"/>
              <a:t>Home</a:t>
            </a:r>
            <a:r>
              <a:rPr lang="sr-Latn-RS" dirty="0"/>
              <a:t> tehnologija u vidu uređaja koji omogućava komunikaciju udaljenih stambenih objekata putem Interneta, u cilju boljeg iskorišćenja energije.</a:t>
            </a:r>
          </a:p>
          <a:p>
            <a:r>
              <a:rPr lang="sr-Latn-RS" dirty="0"/>
              <a:t>SMACO komunicira sa centralnim računarom i na taj način omogućava korisniku da zada komande kućnim uređajima.</a:t>
            </a:r>
          </a:p>
          <a:p>
            <a:endParaRPr lang="sr-Latn-RS" dirty="0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8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65A9356-5C08-469E-B8CA-B289FD6D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  <a:ea typeface="+mj-lt"/>
                <a:cs typeface="+mj-lt"/>
              </a:rPr>
              <a:t>SMACO</a:t>
            </a:r>
            <a:endParaRPr lang="sr-Latn-RS" dirty="0">
              <a:ea typeface="+mj-lt"/>
              <a:cs typeface="+mj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CED500D-3BCE-498C-AB8A-BB2D8DA9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Jedinstveni kvalitet SMACO – a se ogleda u snažnom centralnom serveru koji skuplja i obrađuje informacije na osnovu kojih se efikasnije koristi energija.</a:t>
            </a:r>
            <a:endParaRPr lang="sr-Latn-R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58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B838658-8047-4BF4-B575-6ADA730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sr-Latn-RS" dirty="0" err="1"/>
              <a:t>Smart</a:t>
            </a:r>
            <a:r>
              <a:rPr lang="sr-Latn-RS" dirty="0"/>
              <a:t> </a:t>
            </a:r>
            <a:r>
              <a:rPr lang="sr-Latn-RS" dirty="0" err="1"/>
              <a:t>Home</a:t>
            </a: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4321463-C15B-4508-BBAB-5E124823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/>
              <a:t>Smart</a:t>
            </a:r>
            <a:r>
              <a:rPr lang="sr-Latn-RS" dirty="0"/>
              <a:t> </a:t>
            </a:r>
            <a:r>
              <a:rPr lang="sr-Latn-RS" dirty="0" err="1"/>
              <a:t>Home</a:t>
            </a:r>
            <a:r>
              <a:rPr lang="sr-Latn-RS" dirty="0"/>
              <a:t> je danas veoma zastupljena tehnologija. Sastoji se iz softverskih metoda koje objekti koriste da bi optimizovali potrošnju energije.</a:t>
            </a:r>
          </a:p>
          <a:p>
            <a:endParaRPr lang="sr-Latn-RS" dirty="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6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2FAA893-562E-40D7-ACF1-C6E00F05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sr-Latn-RS" dirty="0" err="1"/>
              <a:t>Smart</a:t>
            </a:r>
            <a:r>
              <a:rPr lang="sr-Latn-RS" dirty="0"/>
              <a:t> </a:t>
            </a:r>
            <a:r>
              <a:rPr lang="sr-Latn-RS" dirty="0" err="1"/>
              <a:t>Home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4714355-41FA-4ED8-AAD2-03F55FE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SMACO nudi novi nivo optimizacije u vidu komuniciranja udaljenih objekata i donošenja odluka o potrošnji energije na osnovu kolektivne statistike ogromnog broja potrošača.</a:t>
            </a:r>
            <a:endParaRPr lang="sr-Latn-R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9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4A9605-4C5C-4653-B03F-88F4D3C6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/>
              <a:t>Marketing plan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2BE6894-0F9F-4FDB-9736-DB1CD6398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297828"/>
              </p:ext>
            </p:extLst>
          </p:nvPr>
        </p:nvGraphicFramePr>
        <p:xfrm>
          <a:off x="838200" y="1825625"/>
          <a:ext cx="10515600" cy="449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583464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430826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8450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1631044"/>
                    </a:ext>
                  </a:extLst>
                </a:gridCol>
              </a:tblGrid>
              <a:tr h="1122908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Aktivnost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Početak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Kraj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Budžet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344111"/>
                  </a:ext>
                </a:extLst>
              </a:tr>
              <a:tr h="1122908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Reklamiranje proizvoda na društvenim mrežama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1.8.2023.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 EUR</a:t>
                      </a:r>
                      <a:endParaRPr lang="sr-Latn-R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320570"/>
                  </a:ext>
                </a:extLst>
              </a:tr>
              <a:tr h="1122908"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/>
                        <a:t>Vlog</a:t>
                      </a:r>
                      <a:r>
                        <a:rPr lang="sr-Latn-RS" dirty="0"/>
                        <a:t>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1.10.2023.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17 000 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98048"/>
                  </a:ext>
                </a:extLst>
              </a:tr>
              <a:tr h="11229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dirty="0"/>
                        <a:t>Reklamiranje proizvoda putem</a:t>
                      </a:r>
                    </a:p>
                    <a:p>
                      <a:pPr lvl="0" algn="ctr">
                        <a:buNone/>
                      </a:pPr>
                      <a:r>
                        <a:rPr lang="sr-Latn-RS" dirty="0"/>
                        <a:t>e-pošte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dirty="0"/>
                        <a:t>1.1.2023.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dirty="0"/>
                        <a:t>1.12.2023.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r-Latn-RS" dirty="0"/>
                        <a:t>3 000 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7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25C0C23-97BA-41F9-8F13-B4CD97DF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Mehanizmi kontrole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07F8841-A3AE-44D0-B5FC-AA068B2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Marketing plan će biti </a:t>
            </a:r>
            <a:r>
              <a:rPr lang="sr-Latn-RS" dirty="0" err="1"/>
              <a:t>biti</a:t>
            </a:r>
            <a:r>
              <a:rPr lang="sr-Latn-RS" dirty="0"/>
              <a:t> </a:t>
            </a:r>
            <a:r>
              <a:rPr lang="sr-Latn-RS" dirty="0" err="1"/>
              <a:t>konrolisan</a:t>
            </a:r>
            <a:r>
              <a:rPr lang="sr-Latn-RS" dirty="0"/>
              <a:t> u cilju praćenja uspešnosti.</a:t>
            </a:r>
          </a:p>
          <a:p>
            <a:r>
              <a:rPr lang="sr-Latn-RS" dirty="0"/>
              <a:t>Koristiće se SEO optimizacija u kombinaciji sa Google </a:t>
            </a:r>
            <a:r>
              <a:rPr lang="sr-Latn-RS" dirty="0" err="1"/>
              <a:t>Analytics</a:t>
            </a:r>
            <a:r>
              <a:rPr lang="sr-Latn-RS" dirty="0"/>
              <a:t> tehnologijom kako bi se pratila efikasnost u vidu broja posetilaca.</a:t>
            </a:r>
          </a:p>
          <a:p>
            <a:r>
              <a:rPr lang="sr-Latn-RS" dirty="0"/>
              <a:t>Na taj način će na kraju reklamiranja proizvoda biti omogućena precizna procena urađenog.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24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5C44E2F-C1BB-4C1D-9446-3A9D9E1B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na pažnji!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1591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0" baseType="lpstr">
      <vt:lpstr>ShapesVTI</vt:lpstr>
      <vt:lpstr>SMACO Marketing plan</vt:lpstr>
      <vt:lpstr>ETF kao koordinator projekta</vt:lpstr>
      <vt:lpstr>SMACO</vt:lpstr>
      <vt:lpstr>SMACO</vt:lpstr>
      <vt:lpstr>Smart Home</vt:lpstr>
      <vt:lpstr>Smart Home</vt:lpstr>
      <vt:lpstr>Marketing plan</vt:lpstr>
      <vt:lpstr>Mehanizmi kontrole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303</cp:revision>
  <dcterms:created xsi:type="dcterms:W3CDTF">2020-06-07T02:25:09Z</dcterms:created>
  <dcterms:modified xsi:type="dcterms:W3CDTF">2020-06-07T03:13:33Z</dcterms:modified>
</cp:coreProperties>
</file>