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EDA2-E652-4C07-BBD8-75C682881D5A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7CBC-36B2-4AA0-88BE-31DCEEBC8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EDA2-E652-4C07-BBD8-75C682881D5A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7CBC-36B2-4AA0-88BE-31DCEEBC8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EDA2-E652-4C07-BBD8-75C682881D5A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7CBC-36B2-4AA0-88BE-31DCEEBC8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EDA2-E652-4C07-BBD8-75C682881D5A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7CBC-36B2-4AA0-88BE-31DCEEBC8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EDA2-E652-4C07-BBD8-75C682881D5A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7CBC-36B2-4AA0-88BE-31DCEEBC8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EDA2-E652-4C07-BBD8-75C682881D5A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7CBC-36B2-4AA0-88BE-31DCEEBC8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EDA2-E652-4C07-BBD8-75C682881D5A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7CBC-36B2-4AA0-88BE-31DCEEBC8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EDA2-E652-4C07-BBD8-75C682881D5A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7CBC-36B2-4AA0-88BE-31DCEEBC8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EDA2-E652-4C07-BBD8-75C682881D5A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7CBC-36B2-4AA0-88BE-31DCEEBC8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EDA2-E652-4C07-BBD8-75C682881D5A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7CBC-36B2-4AA0-88BE-31DCEEBC8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EDA2-E652-4C07-BBD8-75C682881D5A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7CBC-36B2-4AA0-88BE-31DCEEBC82B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12DEDA2-E652-4C07-BBD8-75C682881D5A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D017CBC-36B2-4AA0-88BE-31DCEEBC82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/>
              <a:t>SMACO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12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Cyrl-RS" dirty="0"/>
          </a:p>
          <a:p>
            <a:endParaRPr lang="sr-Cyrl-RS" dirty="0"/>
          </a:p>
          <a:p>
            <a:endParaRPr lang="sr-Cyrl-RS" dirty="0"/>
          </a:p>
          <a:p>
            <a:endParaRPr lang="sr-Cyrl-RS" dirty="0"/>
          </a:p>
          <a:p>
            <a:pPr marL="0" indent="0" algn="ctr">
              <a:buNone/>
            </a:pPr>
            <a:r>
              <a:rPr lang="sr-Cyrl-RS" sz="6000" dirty="0"/>
              <a:t>ПИТАЊА?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9455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sr-Cyrl-RS" sz="3600" dirty="0"/>
              <a:t>Развој технологије</a:t>
            </a:r>
          </a:p>
          <a:p>
            <a:endParaRPr lang="en-US" dirty="0"/>
          </a:p>
          <a:p>
            <a:r>
              <a:rPr lang="en-US" sz="3600" dirty="0"/>
              <a:t>Smart Homes</a:t>
            </a:r>
            <a:endParaRPr lang="sr-Cyrl-RS" sz="3600" dirty="0"/>
          </a:p>
          <a:p>
            <a:endParaRPr lang="en-US" dirty="0"/>
          </a:p>
          <a:p>
            <a:r>
              <a:rPr lang="en-US" sz="3600" dirty="0"/>
              <a:t>Smart Buildings</a:t>
            </a:r>
            <a:endParaRPr lang="sr-Cyrl-RS" sz="3600" dirty="0"/>
          </a:p>
          <a:p>
            <a:endParaRPr lang="en-US" dirty="0"/>
          </a:p>
          <a:p>
            <a:r>
              <a:rPr lang="sr-Cyrl-RS" sz="3600" dirty="0"/>
              <a:t>Искоришћење</a:t>
            </a:r>
            <a:r>
              <a:rPr lang="sr-Cyrl-RS" sz="3900" dirty="0"/>
              <a:t> енергије</a:t>
            </a:r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331921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762000"/>
            <a:ext cx="7486650" cy="4829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064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of Things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624013"/>
            <a:ext cx="530542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45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556382"/>
            <a:ext cx="1219200" cy="167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90599"/>
            <a:ext cx="2386013" cy="124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91086"/>
            <a:ext cx="1581150" cy="1013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921" y="1354955"/>
            <a:ext cx="1151707" cy="1016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743200" y="2378003"/>
            <a:ext cx="990600" cy="411623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895600" y="4038600"/>
            <a:ext cx="990600" cy="30480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562600" y="2371907"/>
            <a:ext cx="1295400" cy="752293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857375" y="2556382"/>
            <a:ext cx="47625" cy="1406018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06469" y="20565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SMACO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57350" y="89095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CPU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88521" y="50743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2725" y="533400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10748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sr-Cyrl-RS" sz="4400" dirty="0"/>
              <a:t>Улоговани корисник</a:t>
            </a:r>
          </a:p>
          <a:p>
            <a:endParaRPr lang="sr-Cyrl-RS" dirty="0"/>
          </a:p>
          <a:p>
            <a:r>
              <a:rPr lang="sr-Cyrl-RS" sz="4400" dirty="0"/>
              <a:t>Неулоговани корисник</a:t>
            </a:r>
          </a:p>
          <a:p>
            <a:endParaRPr lang="sr-Cyrl-RS" dirty="0"/>
          </a:p>
          <a:p>
            <a:r>
              <a:rPr lang="sr-Cyrl-RS" sz="4400" dirty="0"/>
              <a:t>Администратор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63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r-Cyrl-RS" sz="4000" dirty="0"/>
              <a:t>РАДНИ ПАКЕТИ</a:t>
            </a:r>
          </a:p>
          <a:p>
            <a:pPr marL="0" indent="0" algn="ctr">
              <a:buNone/>
            </a:pPr>
            <a:endParaRPr lang="sr-Cyrl-RS" sz="4000" dirty="0"/>
          </a:p>
          <a:p>
            <a:pPr marL="0" indent="0" algn="ctr">
              <a:buNone/>
            </a:pPr>
            <a:endParaRPr lang="en-US" sz="4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600200"/>
            <a:ext cx="7448550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r-Cyrl-RS" sz="4000" dirty="0"/>
              <a:t>БУЏЕТ</a:t>
            </a:r>
          </a:p>
          <a:p>
            <a:pPr marL="0" indent="0" algn="ctr">
              <a:buNone/>
            </a:pPr>
            <a:endParaRPr lang="sr-Cyrl-RS" sz="4000" dirty="0"/>
          </a:p>
          <a:p>
            <a:pPr marL="0" indent="0" algn="ctr">
              <a:buNone/>
            </a:pPr>
            <a:endParaRPr lang="en-US" sz="4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814513"/>
            <a:ext cx="7239000" cy="3228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732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r-Cyrl-RS" dirty="0"/>
          </a:p>
          <a:p>
            <a:pPr marL="0" indent="0">
              <a:buNone/>
            </a:pPr>
            <a:endParaRPr lang="sr-Cyrl-RS" dirty="0"/>
          </a:p>
          <a:p>
            <a:pPr marL="0" indent="0">
              <a:buNone/>
            </a:pPr>
            <a:endParaRPr lang="sr-Cyrl-RS" dirty="0"/>
          </a:p>
          <a:p>
            <a:pPr marL="0" indent="0">
              <a:buNone/>
            </a:pPr>
            <a:endParaRPr lang="sr-Cyrl-RS" dirty="0"/>
          </a:p>
          <a:p>
            <a:pPr marL="0" indent="0" algn="ctr">
              <a:buNone/>
            </a:pPr>
            <a:r>
              <a:rPr lang="sr-Cyrl-RS" sz="6000" dirty="0"/>
              <a:t>РИЗИК?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54230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65</TotalTime>
  <Words>28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Verdana</vt:lpstr>
      <vt:lpstr>Wingdings 2</vt:lpstr>
      <vt:lpstr>Aspect</vt:lpstr>
      <vt:lpstr>SMACO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SMACO</dc:title>
  <dc:creator>vukasin_studge</dc:creator>
  <cp:lastModifiedBy>Ања Марковић</cp:lastModifiedBy>
  <cp:revision>6</cp:revision>
  <dcterms:created xsi:type="dcterms:W3CDTF">2020-04-09T16:04:15Z</dcterms:created>
  <dcterms:modified xsi:type="dcterms:W3CDTF">2020-04-10T08:05:37Z</dcterms:modified>
</cp:coreProperties>
</file>