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50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12DEDA2-E652-4C07-BBD8-75C682881D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SMACO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 smtClean="0"/>
          </a:p>
          <a:p>
            <a:endParaRPr lang="sr-Cyrl-RS" dirty="0"/>
          </a:p>
          <a:p>
            <a:endParaRPr lang="sr-Cyrl-RS" dirty="0" smtClean="0"/>
          </a:p>
          <a:p>
            <a:endParaRPr lang="sr-Cyrl-RS" dirty="0"/>
          </a:p>
          <a:p>
            <a:pPr marL="0" indent="0" algn="ctr">
              <a:buNone/>
            </a:pPr>
            <a:r>
              <a:rPr lang="sr-Cyrl-RS" sz="6000" dirty="0" smtClean="0"/>
              <a:t>ПИТАЊА?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945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sr-Cyrl-RS" sz="3600" dirty="0" smtClean="0"/>
              <a:t>Развој технологије</a:t>
            </a:r>
          </a:p>
          <a:p>
            <a:endParaRPr lang="en-US" dirty="0" smtClean="0"/>
          </a:p>
          <a:p>
            <a:r>
              <a:rPr lang="en-US" sz="3600" dirty="0" smtClean="0"/>
              <a:t>Smart Homes</a:t>
            </a:r>
            <a:endParaRPr lang="sr-Cyrl-RS" sz="3600" dirty="0" smtClean="0"/>
          </a:p>
          <a:p>
            <a:endParaRPr lang="en-US" dirty="0" smtClean="0"/>
          </a:p>
          <a:p>
            <a:r>
              <a:rPr lang="en-US" sz="3600" dirty="0" smtClean="0"/>
              <a:t>Smart Buildings</a:t>
            </a:r>
            <a:endParaRPr lang="sr-Cyrl-RS" sz="3600" dirty="0" smtClean="0"/>
          </a:p>
          <a:p>
            <a:endParaRPr lang="en-US" dirty="0" smtClean="0"/>
          </a:p>
          <a:p>
            <a:r>
              <a:rPr lang="sr-Cyrl-RS" sz="3600" dirty="0" smtClean="0"/>
              <a:t>Искоришћење</a:t>
            </a:r>
            <a:r>
              <a:rPr lang="sr-Cyrl-RS" sz="3900" dirty="0" smtClean="0"/>
              <a:t> енергије</a:t>
            </a:r>
            <a:endParaRPr lang="en-US" sz="3900" dirty="0" smtClean="0"/>
          </a:p>
        </p:txBody>
      </p:sp>
    </p:spTree>
    <p:extLst>
      <p:ext uri="{BB962C8B-B14F-4D97-AF65-F5344CB8AC3E}">
        <p14:creationId xmlns:p14="http://schemas.microsoft.com/office/powerpoint/2010/main" val="33192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762000"/>
            <a:ext cx="7486650" cy="482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6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624013"/>
            <a:ext cx="53054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56382"/>
            <a:ext cx="1219200" cy="167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599"/>
            <a:ext cx="2386013" cy="124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86"/>
            <a:ext cx="1581150" cy="101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21" y="1354955"/>
            <a:ext cx="1151707" cy="101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43200" y="2378003"/>
            <a:ext cx="990600" cy="41162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95600" y="4038600"/>
            <a:ext cx="990600" cy="30480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562600" y="2371907"/>
            <a:ext cx="1295400" cy="75229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857375" y="2556382"/>
            <a:ext cx="47625" cy="140601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06469" y="2056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SMACO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57350" y="89095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88521" y="50743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82725" y="53340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74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sr-Cyrl-RS" sz="4400" dirty="0" smtClean="0"/>
              <a:t>Улоговани корисник</a:t>
            </a:r>
          </a:p>
          <a:p>
            <a:endParaRPr lang="sr-Cyrl-RS" dirty="0" smtClean="0"/>
          </a:p>
          <a:p>
            <a:r>
              <a:rPr lang="sr-Cyrl-RS" sz="4400" dirty="0" smtClean="0"/>
              <a:t>Неулоговани корисник</a:t>
            </a:r>
          </a:p>
          <a:p>
            <a:endParaRPr lang="sr-Cyrl-RS" dirty="0" smtClean="0"/>
          </a:p>
          <a:p>
            <a:r>
              <a:rPr lang="sr-Cyrl-RS" sz="4400" dirty="0" smtClean="0"/>
              <a:t>Администратор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4000" dirty="0" smtClean="0"/>
              <a:t>РАДНИ ПАКЕТИ</a:t>
            </a:r>
          </a:p>
          <a:p>
            <a:pPr marL="0" indent="0" algn="ctr">
              <a:buNone/>
            </a:pPr>
            <a:endParaRPr lang="sr-Cyrl-RS" sz="40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00200"/>
            <a:ext cx="74485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4000" dirty="0" smtClean="0"/>
              <a:t>БУЏЕТ</a:t>
            </a:r>
          </a:p>
          <a:p>
            <a:pPr marL="0" indent="0" algn="ctr">
              <a:buNone/>
            </a:pPr>
            <a:endParaRPr lang="sr-Cyrl-RS" sz="40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14513"/>
            <a:ext cx="7239000" cy="322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7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marL="0" indent="0" algn="ctr">
              <a:buNone/>
            </a:pPr>
            <a:r>
              <a:rPr lang="sr-Cyrl-RS" sz="6000" dirty="0" smtClean="0"/>
              <a:t>РИЗИК?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542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63</TotalTime>
  <Words>28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SMACO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SMACO</dc:title>
  <dc:creator>vukasin_studge</dc:creator>
  <cp:lastModifiedBy>vukasin_studge</cp:lastModifiedBy>
  <cp:revision>5</cp:revision>
  <dcterms:created xsi:type="dcterms:W3CDTF">2020-04-09T16:04:15Z</dcterms:created>
  <dcterms:modified xsi:type="dcterms:W3CDTF">2020-04-09T17:08:05Z</dcterms:modified>
</cp:coreProperties>
</file>