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08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13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0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1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9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0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66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9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75403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Kamera Figyelő Alkalmazás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8638B2-C9F9-4250-B403-C7EFB6E3572F}"/>
              </a:ext>
            </a:extLst>
          </p:cNvPr>
          <p:cNvSpPr txBox="1"/>
          <p:nvPr/>
        </p:nvSpPr>
        <p:spPr>
          <a:xfrm>
            <a:off x="2506910" y="114614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Specifikáció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3448553" y="1702965"/>
            <a:ext cx="7895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megfigyeli a kamera előtt elhaladó embereket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Elhaladó emberek életkora és neme alapján csoportokba osztja őket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csoportokat adott intervallumok szerint határozza meg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intervallumok előre meg vannak határozva, egy napot kisebb egységekre bontva (pl. a napot 1-2 órás darabokra szedjük)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Képes megtippelni, hogy a felhasználó által megadott jövőbeli időponthoz tartozó intervallum milyen csoportba esik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7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33A404-ECAA-475F-91A2-E138CFEA255E}"/>
              </a:ext>
            </a:extLst>
          </p:cNvPr>
          <p:cNvSpPr txBox="1"/>
          <p:nvPr/>
        </p:nvSpPr>
        <p:spPr>
          <a:xfrm>
            <a:off x="3280095" y="1049520"/>
            <a:ext cx="74913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Nők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nők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Férfiak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férfiak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Családi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felnőtt és gyerek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Párok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Kb. ugyanannyi férfi és nő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Fiatalok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fiatalok/fiatal felnőttek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Gyerekek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gyerekek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Idősek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1600" dirty="0"/>
              <a:t>Nagyrészt idősek (60 felett)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(Lehetnek még egyéb csoportok a későbbiekben)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DF063C7-CF7A-4FF4-B7B7-7BE9DC0ED398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Lehetséges csoportok</a:t>
            </a:r>
          </a:p>
        </p:txBody>
      </p:sp>
    </p:spTree>
    <p:extLst>
      <p:ext uri="{BB962C8B-B14F-4D97-AF65-F5344CB8AC3E}">
        <p14:creationId xmlns:p14="http://schemas.microsoft.com/office/powerpoint/2010/main" val="247985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Felhasználói felület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D5373A5-8CB2-44AF-88BB-5F51992DEA4F}"/>
              </a:ext>
            </a:extLst>
          </p:cNvPr>
          <p:cNvSpPr txBox="1"/>
          <p:nvPr/>
        </p:nvSpPr>
        <p:spPr>
          <a:xfrm>
            <a:off x="3296874" y="1073790"/>
            <a:ext cx="6971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A felhasználó az IP címeket tudja kezelni: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Regisztrálni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Törölni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Elindítani a figyelést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dirty="0"/>
              <a:t>Leállítani a figyelést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felhasználó be tud adni egy jövőbeli időpontot (napra, órára pontosan), amire akar tudni egy </a:t>
            </a:r>
            <a:r>
              <a:rPr lang="hu-HU" sz="2400" dirty="0" err="1"/>
              <a:t>predikciót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a lehetséges csoportok közül visszaad egy jósolt értéket az adott időpont intervallumára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konkrét intervallumok megtekinthetőek a felhasználó számára a honlapon</a:t>
            </a:r>
          </a:p>
        </p:txBody>
      </p:sp>
    </p:spTree>
    <p:extLst>
      <p:ext uri="{BB962C8B-B14F-4D97-AF65-F5344CB8AC3E}">
        <p14:creationId xmlns:p14="http://schemas.microsoft.com/office/powerpoint/2010/main" val="18556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CE2B528-CAE9-497E-8116-56DFA7C70CCC}"/>
              </a:ext>
            </a:extLst>
          </p:cNvPr>
          <p:cNvSpPr txBox="1"/>
          <p:nvPr/>
        </p:nvSpPr>
        <p:spPr>
          <a:xfrm>
            <a:off x="3375295" y="137049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Felhasználói felület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5902B0-559C-44DB-AE0C-98DC6F0D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44" y="1180074"/>
            <a:ext cx="4525936" cy="49625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5EA5A11-2CDB-4C6E-9CFB-1CB2A0F4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52" y="1174136"/>
            <a:ext cx="4988787" cy="49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BE866E8-1ACB-49D0-ADE2-5BA6739123E5}"/>
              </a:ext>
            </a:extLst>
          </p:cNvPr>
          <p:cNvSpPr txBox="1"/>
          <p:nvPr/>
        </p:nvSpPr>
        <p:spPr>
          <a:xfrm>
            <a:off x="2933351" y="109057"/>
            <a:ext cx="63252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Tervezett eszközök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9535BE1-08DC-45DD-A6E2-864448D9469D}"/>
              </a:ext>
            </a:extLst>
          </p:cNvPr>
          <p:cNvSpPr txBox="1"/>
          <p:nvPr/>
        </p:nvSpPr>
        <p:spPr>
          <a:xfrm>
            <a:off x="3512191" y="1120676"/>
            <a:ext cx="5838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Fő alkalmazás nyelve: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Backend: Java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Frontend: HTML, </a:t>
            </a:r>
            <a:r>
              <a:rPr lang="hu-HU" sz="2400" dirty="0" err="1"/>
              <a:t>Javascript</a:t>
            </a:r>
            <a:endParaRPr lang="hu-HU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Kommunikáció: Java Spring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2400" dirty="0"/>
              <a:t>MI API-k: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Amazon </a:t>
            </a:r>
            <a:r>
              <a:rPr lang="hu-HU" sz="2400" dirty="0" err="1"/>
              <a:t>Rekognition</a:t>
            </a:r>
            <a:r>
              <a:rPr lang="hu-HU" sz="2400" dirty="0"/>
              <a:t> (arcfelismerő)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/>
              <a:t>Java nyelven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/>
              <a:t>Amazon </a:t>
            </a:r>
            <a:r>
              <a:rPr lang="hu-HU" sz="2400" dirty="0" err="1"/>
              <a:t>Kinesis</a:t>
            </a:r>
            <a:r>
              <a:rPr lang="hu-HU" sz="2400" dirty="0"/>
              <a:t> Video </a:t>
            </a:r>
            <a:r>
              <a:rPr lang="hu-HU" sz="2400" dirty="0" err="1"/>
              <a:t>Streams</a:t>
            </a:r>
            <a:endParaRPr lang="hu-HU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GStreamer</a:t>
            </a:r>
            <a:r>
              <a:rPr lang="hu-HU" sz="2400" dirty="0"/>
              <a:t> </a:t>
            </a:r>
            <a:r>
              <a:rPr lang="hu-HU" sz="2400" dirty="0" err="1"/>
              <a:t>Plugin</a:t>
            </a:r>
            <a:endParaRPr lang="hu-HU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u-HU" sz="2400" dirty="0"/>
              <a:t>Facebook </a:t>
            </a:r>
            <a:r>
              <a:rPr lang="hu-HU" sz="2400" dirty="0" err="1"/>
              <a:t>Prophet</a:t>
            </a:r>
            <a:r>
              <a:rPr lang="hu-HU" sz="2400" dirty="0"/>
              <a:t> (</a:t>
            </a:r>
            <a:r>
              <a:rPr lang="hu-HU" sz="2400" dirty="0" err="1"/>
              <a:t>predikció</a:t>
            </a:r>
            <a:r>
              <a:rPr lang="hu-HU" sz="24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Prophet</a:t>
            </a:r>
            <a:r>
              <a:rPr lang="hu-HU" sz="2400"/>
              <a:t> Python API</a:t>
            </a:r>
            <a:endParaRPr lang="hu-HU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ProcessBuilder</a:t>
            </a:r>
            <a:r>
              <a:rPr lang="hu-HU" sz="2400" dirty="0"/>
              <a:t>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47760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64</TotalTime>
  <Words>218</Words>
  <Application>Microsoft Office PowerPoint</Application>
  <PresentationFormat>Szélesvásznú</PresentationFormat>
  <Paragraphs>46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Tw Cen MT</vt:lpstr>
      <vt:lpstr>Wingdings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Gergely Markovics</cp:lastModifiedBy>
  <cp:revision>14</cp:revision>
  <dcterms:created xsi:type="dcterms:W3CDTF">2021-02-20T13:56:56Z</dcterms:created>
  <dcterms:modified xsi:type="dcterms:W3CDTF">2021-02-22T10:36:33Z</dcterms:modified>
</cp:coreProperties>
</file>