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3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AF8082C-0922-4249-A612-B415F5231620}" type="datetime1">
              <a:rPr lang="en-US" smtClean="0"/>
              <a:t>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308781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2/21/2021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9235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2/21/2021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78104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2/21/2021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0051305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2/21/2021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69087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2/21/2021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19007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2/21/2021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26194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171978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76901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67638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42078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2/21/2021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93379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2/21/2021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77071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2/21/2021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59833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2/21/2021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706656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2/21/2021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87054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2/21/2021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05955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F8082C-0922-4249-A612-B415F5231620}" type="datetime1">
              <a:rPr lang="en-US" smtClean="0"/>
              <a:t>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4887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  <p:sldLayoutId id="2147483775" r:id="rId12"/>
    <p:sldLayoutId id="2147483776" r:id="rId13"/>
    <p:sldLayoutId id="2147483777" r:id="rId14"/>
    <p:sldLayoutId id="2147483778" r:id="rId15"/>
    <p:sldLayoutId id="2147483779" r:id="rId16"/>
    <p:sldLayoutId id="2147483780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zövegdoboz 4">
            <a:extLst>
              <a:ext uri="{FF2B5EF4-FFF2-40B4-BE49-F238E27FC236}">
                <a16:creationId xmlns:a16="http://schemas.microsoft.com/office/drawing/2014/main" id="{76892683-3587-49A3-9DB4-C3679AECF583}"/>
              </a:ext>
            </a:extLst>
          </p:cNvPr>
          <p:cNvSpPr txBox="1"/>
          <p:nvPr/>
        </p:nvSpPr>
        <p:spPr>
          <a:xfrm>
            <a:off x="3575403" y="199833"/>
            <a:ext cx="764169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5000" dirty="0"/>
              <a:t>Kamera Figyelő Alkalmazás</a:t>
            </a: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518638B2-C9F9-4250-B403-C7EFB6E3572F}"/>
              </a:ext>
            </a:extLst>
          </p:cNvPr>
          <p:cNvSpPr txBox="1"/>
          <p:nvPr/>
        </p:nvSpPr>
        <p:spPr>
          <a:xfrm>
            <a:off x="2506910" y="1146144"/>
            <a:ext cx="5114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/>
              <a:t>Specifikáció</a:t>
            </a:r>
            <a:r>
              <a:rPr lang="hu-HU" dirty="0"/>
              <a:t>:</a:t>
            </a: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95021AA1-B76E-449C-9E5E-6915208CF6D3}"/>
              </a:ext>
            </a:extLst>
          </p:cNvPr>
          <p:cNvSpPr txBox="1"/>
          <p:nvPr/>
        </p:nvSpPr>
        <p:spPr>
          <a:xfrm>
            <a:off x="3448553" y="1702965"/>
            <a:ext cx="789539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hu-HU" sz="2400" dirty="0"/>
              <a:t>Az alkalmazás megfigyeli a kamera előtt elhaladó embereket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hu-HU" sz="2400" dirty="0"/>
              <a:t>Elhaladó emberek életkora és neme alapján csoportokba osztja őket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hu-HU" sz="2400" dirty="0"/>
              <a:t>A csoportokat adott intervallumok szerint határozza meg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hu-HU" sz="2400" dirty="0"/>
              <a:t>Az intervallumok előre meg vannak határozva, egy napot kisebb egységekre bontva (pl. a napot 1-2 órás darabokra szedjük)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hu-HU" sz="2400" dirty="0"/>
              <a:t>Képes megtippelni, hogy a felhasználó által megadott jövőbeli időponthoz tartozó intervallum milyen csoportba esik</a:t>
            </a:r>
          </a:p>
          <a:p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29717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>
            <a:extLst>
              <a:ext uri="{FF2B5EF4-FFF2-40B4-BE49-F238E27FC236}">
                <a16:creationId xmlns:a16="http://schemas.microsoft.com/office/drawing/2014/main" id="{3A33A404-ECAA-475F-91A2-E138CFEA255E}"/>
              </a:ext>
            </a:extLst>
          </p:cNvPr>
          <p:cNvSpPr txBox="1"/>
          <p:nvPr/>
        </p:nvSpPr>
        <p:spPr>
          <a:xfrm>
            <a:off x="3280095" y="1049520"/>
            <a:ext cx="7491369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hu-HU" sz="2400" dirty="0"/>
              <a:t>Nők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hu-HU" sz="1600" dirty="0"/>
              <a:t>Nagyrészt nők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hu-HU" sz="2400" dirty="0"/>
              <a:t>Férfiak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hu-HU" sz="1600" dirty="0"/>
              <a:t>Nagyrészt férfiak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hu-HU" sz="2400" dirty="0"/>
              <a:t>Családi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hu-HU" sz="1600" dirty="0"/>
              <a:t>Kb. ugyanannyi felnőtt és gyerek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hu-HU" sz="2400" dirty="0"/>
              <a:t>Párok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hu-HU" sz="1600" dirty="0"/>
              <a:t>Kb. ugyanannyi férfi és nő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hu-HU" sz="2400" dirty="0"/>
              <a:t>Fiatalok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hu-HU" sz="1600" dirty="0"/>
              <a:t>Nagyrészt fiatalok/fiatal felnőttek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hu-HU" sz="2400" dirty="0"/>
              <a:t>Gyerekek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hu-HU" sz="1600" dirty="0"/>
              <a:t>Nagyrészt gyerekek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hu-HU" sz="2400" dirty="0"/>
              <a:t>Idősek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hu-HU" sz="1600" dirty="0"/>
              <a:t>Nagyrészt idősek (60 felett)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hu-HU" sz="2400" dirty="0"/>
              <a:t>(Lehetnek még egyéb csoportok a későbbiekben)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hu-HU" sz="2400" dirty="0"/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hu-HU" sz="2400" dirty="0"/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ADF063C7-CF7A-4FF4-B7B7-7BE9DC0ED398}"/>
              </a:ext>
            </a:extLst>
          </p:cNvPr>
          <p:cNvSpPr txBox="1"/>
          <p:nvPr/>
        </p:nvSpPr>
        <p:spPr>
          <a:xfrm>
            <a:off x="2933351" y="109057"/>
            <a:ext cx="632529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5000" dirty="0"/>
              <a:t>Lehetséges csoportok</a:t>
            </a:r>
          </a:p>
        </p:txBody>
      </p:sp>
    </p:spTree>
    <p:extLst>
      <p:ext uri="{BB962C8B-B14F-4D97-AF65-F5344CB8AC3E}">
        <p14:creationId xmlns:p14="http://schemas.microsoft.com/office/powerpoint/2010/main" val="2479851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doboz 2">
            <a:extLst>
              <a:ext uri="{FF2B5EF4-FFF2-40B4-BE49-F238E27FC236}">
                <a16:creationId xmlns:a16="http://schemas.microsoft.com/office/drawing/2014/main" id="{7CE2B528-CAE9-497E-8116-56DFA7C70CCC}"/>
              </a:ext>
            </a:extLst>
          </p:cNvPr>
          <p:cNvSpPr txBox="1"/>
          <p:nvPr/>
        </p:nvSpPr>
        <p:spPr>
          <a:xfrm>
            <a:off x="2933351" y="109057"/>
            <a:ext cx="632529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5000" dirty="0"/>
              <a:t>Felhasználói felület</a:t>
            </a:r>
          </a:p>
        </p:txBody>
      </p:sp>
      <p:sp>
        <p:nvSpPr>
          <p:cNvPr id="2" name="Szövegdoboz 1">
            <a:extLst>
              <a:ext uri="{FF2B5EF4-FFF2-40B4-BE49-F238E27FC236}">
                <a16:creationId xmlns:a16="http://schemas.microsoft.com/office/drawing/2014/main" id="{9D5373A5-8CB2-44AF-88BB-5F51992DEA4F}"/>
              </a:ext>
            </a:extLst>
          </p:cNvPr>
          <p:cNvSpPr txBox="1"/>
          <p:nvPr/>
        </p:nvSpPr>
        <p:spPr>
          <a:xfrm>
            <a:off x="3296874" y="1073790"/>
            <a:ext cx="697125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hu-HU" sz="2400" dirty="0"/>
              <a:t>A felhasználó az IP címeket tudja kezelni: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hu-HU" dirty="0"/>
              <a:t>Regisztrálni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hu-HU" dirty="0"/>
              <a:t>Törölni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hu-HU" dirty="0"/>
              <a:t>Elindítani a figyelést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hu-HU" dirty="0"/>
              <a:t>Leállítani a figyelést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hu-HU" sz="2400" dirty="0"/>
              <a:t>A felhasználó be tud adni egy jövőbeli időpontot (napra, órára pontosan), amire akar tudni egy </a:t>
            </a:r>
            <a:r>
              <a:rPr lang="hu-HU" sz="2400" dirty="0" err="1"/>
              <a:t>predikciót</a:t>
            </a:r>
            <a:endParaRPr lang="hu-HU" sz="2400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hu-HU" sz="2400" dirty="0"/>
              <a:t>Az alkalmazás a lehetséges csoportok közül visszaad egy jósolt értéket az adott időpont intervallumára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hu-HU" sz="2400" dirty="0"/>
              <a:t>A konkrét intervallumok megtekinthetőek a felhasználó számára a honlapon</a:t>
            </a:r>
          </a:p>
        </p:txBody>
      </p:sp>
    </p:spTree>
    <p:extLst>
      <p:ext uri="{BB962C8B-B14F-4D97-AF65-F5344CB8AC3E}">
        <p14:creationId xmlns:p14="http://schemas.microsoft.com/office/powerpoint/2010/main" val="1855679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doboz 2">
            <a:extLst>
              <a:ext uri="{FF2B5EF4-FFF2-40B4-BE49-F238E27FC236}">
                <a16:creationId xmlns:a16="http://schemas.microsoft.com/office/drawing/2014/main" id="{7CE2B528-CAE9-497E-8116-56DFA7C70CCC}"/>
              </a:ext>
            </a:extLst>
          </p:cNvPr>
          <p:cNvSpPr txBox="1"/>
          <p:nvPr/>
        </p:nvSpPr>
        <p:spPr>
          <a:xfrm>
            <a:off x="3375295" y="137049"/>
            <a:ext cx="632529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5000" dirty="0"/>
              <a:t>Felhasználói felület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DD5902B0-559C-44DB-AE0C-98DC6F0D9A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7944" y="1180074"/>
            <a:ext cx="4525936" cy="4962542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D5EA5A11-2CDB-4C6E-9CFB-1CB2A0F479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2052" y="1174136"/>
            <a:ext cx="4988787" cy="4968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90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doboz 2">
            <a:extLst>
              <a:ext uri="{FF2B5EF4-FFF2-40B4-BE49-F238E27FC236}">
                <a16:creationId xmlns:a16="http://schemas.microsoft.com/office/drawing/2014/main" id="{EBE866E8-1ACB-49D0-ADE2-5BA6739123E5}"/>
              </a:ext>
            </a:extLst>
          </p:cNvPr>
          <p:cNvSpPr txBox="1"/>
          <p:nvPr/>
        </p:nvSpPr>
        <p:spPr>
          <a:xfrm>
            <a:off x="2933351" y="109057"/>
            <a:ext cx="632529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5000" dirty="0"/>
              <a:t>Tervezett eszközök</a:t>
            </a:r>
          </a:p>
        </p:txBody>
      </p:sp>
      <p:sp>
        <p:nvSpPr>
          <p:cNvPr id="2" name="Szövegdoboz 1">
            <a:extLst>
              <a:ext uri="{FF2B5EF4-FFF2-40B4-BE49-F238E27FC236}">
                <a16:creationId xmlns:a16="http://schemas.microsoft.com/office/drawing/2014/main" id="{B9535BE1-08DC-45DD-A6E2-864448D9469D}"/>
              </a:ext>
            </a:extLst>
          </p:cNvPr>
          <p:cNvSpPr txBox="1"/>
          <p:nvPr/>
        </p:nvSpPr>
        <p:spPr>
          <a:xfrm>
            <a:off x="3512191" y="1120676"/>
            <a:ext cx="58387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hu-HU" sz="2400" dirty="0"/>
              <a:t>Fő alkalmazás nyelve: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hu-HU" sz="2400" dirty="0"/>
              <a:t>Backend: Java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hu-HU" sz="2400" dirty="0"/>
              <a:t>Frontend: HTML, </a:t>
            </a:r>
            <a:r>
              <a:rPr lang="hu-HU" sz="2400" dirty="0" err="1"/>
              <a:t>Javascript</a:t>
            </a:r>
            <a:endParaRPr lang="hu-HU" sz="24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hu-HU" sz="2400" dirty="0"/>
              <a:t>MI API-k: 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hu-HU" sz="2400" dirty="0"/>
              <a:t>Amazon </a:t>
            </a:r>
            <a:r>
              <a:rPr lang="hu-HU" sz="2400" dirty="0" err="1"/>
              <a:t>Rekognition</a:t>
            </a:r>
            <a:r>
              <a:rPr lang="hu-HU" sz="2400" dirty="0"/>
              <a:t> (arcfelismerő)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hu-HU" sz="2400" dirty="0" err="1"/>
              <a:t>Prophet</a:t>
            </a:r>
            <a:r>
              <a:rPr lang="hu-HU" sz="2400" dirty="0"/>
              <a:t> (</a:t>
            </a:r>
            <a:r>
              <a:rPr lang="hu-HU" sz="2400" dirty="0" err="1"/>
              <a:t>predikció</a:t>
            </a:r>
            <a:r>
              <a:rPr lang="hu-HU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776070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Áramkör">
  <a:themeElements>
    <a:clrScheme name="Áramkör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Áramkör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Áramkör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TM04033919[[fn=Áramkör]]</Template>
  <TotalTime>41</TotalTime>
  <Words>200</Words>
  <Application>Microsoft Office PowerPoint</Application>
  <PresentationFormat>Szélesvásznú</PresentationFormat>
  <Paragraphs>40</Paragraphs>
  <Slides>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10" baseType="lpstr">
      <vt:lpstr>Arial</vt:lpstr>
      <vt:lpstr>Courier New</vt:lpstr>
      <vt:lpstr>Tw Cen MT</vt:lpstr>
      <vt:lpstr>Wingdings</vt:lpstr>
      <vt:lpstr>Áramkör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Nagy Viktor</dc:creator>
  <cp:lastModifiedBy>Nagy Viktor</cp:lastModifiedBy>
  <cp:revision>11</cp:revision>
  <dcterms:created xsi:type="dcterms:W3CDTF">2021-02-20T13:56:56Z</dcterms:created>
  <dcterms:modified xsi:type="dcterms:W3CDTF">2021-02-21T16:48:24Z</dcterms:modified>
</cp:coreProperties>
</file>