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DC5A1D-AE99-4634-8ADD-470FC56F5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F960D5-DAF1-4284-A8DA-AD064E948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27B23B-8ED9-47F0-BEBF-A68484F9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25980-2943-4260-A04B-8739286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1EE4F5-213D-4BE2-B363-2EE4E3A2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73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FF6DFE-26CF-47AA-AAF3-1C70C2D8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3E9465-E0BA-4BBC-9784-69646A1EC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009D1-5CFF-42DE-B933-05DE2BCA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F362CE-8953-4F11-A49B-EE13A7C3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BBE2BE-6872-4529-AC95-694032A1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44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50C293B-B8F0-4931-BE59-57C66E7FB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FE5E66-5384-4E00-BA3E-1446A3C4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A4991D-4C3D-4F11-96B2-77F773D7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9E7BB6-1A18-4A37-B866-95ED4ADF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FC9DDD-D960-4A6D-A5F7-5DB91D7F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0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7BC7D-5B94-484E-94A0-FACD4A1B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D89F53-4050-4F0E-8585-0A9D14BB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DA6178-16F2-49CC-A80B-859F2E89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927900-CC8E-4EDD-A1A0-7EC7A522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E27894-B386-4873-83AB-997DC31C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1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B1B0E4-2728-4E4C-BFAE-966A2165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D303EC-0913-4228-9238-870558C3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528835-2679-4B34-8754-1E137B0B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97B3FB-9CFB-4928-9397-125E9B92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9B4DD9-B003-4409-AFAF-2AD945B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61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E220A-7959-4662-B114-7654A6ED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38D440-DC82-47A2-A9C2-8274D06FF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8248B8-BE2E-483A-856D-63A380AE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3FA0FE-33FB-4C67-9443-F2C1D66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49BA15-DB6C-49F1-9176-C5B13066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738447-7EDE-4D65-A4BC-1B744441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2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FB9C3-4026-42C4-8D3F-9ADFD2A9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7A75BB-DF06-45A7-ADCF-995AB067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E22125-EA45-4B8B-B3E4-C9B91E9E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4143999-B204-4CBE-8797-8565C7E6E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F2D723-7504-42B2-8521-FAFBDD24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06CA3D1-81F5-4E8C-9B2C-9D239C51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DF63EB7-3725-4071-A28F-EEFF6146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8609D47-DA95-435C-94D5-67E32DFE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4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172BB4-1B30-4C18-AF46-69137808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5996109-138A-4022-9D7A-75AEEDED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541E12A-B953-41F5-84C7-6FC6B6FB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8878B9-953E-44B6-A9D3-7502BFD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90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0A63A9C-F65D-4664-B62B-EDCFDB92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0598304-3EE5-4A36-B3C8-035C28B7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49964F-EA79-4F32-B802-1FCA30E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89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DFF406-DED0-4B5D-898C-415EE1FD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38C7B1-AA9C-4AB9-91B0-934D1447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B5DC95-8230-449D-9767-DB2B9EAE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3CC5B8-429E-4F22-A416-5692E29D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9040BD-73F9-4719-BF7A-F4E90495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1536EB-18A1-4FB9-8628-35F106AD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0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C4B070-D08D-4A0D-8769-ECAD271F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93BD985-EDCF-45B4-93EC-3B81A0858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9D14BF-2FAD-4997-BD71-9816AC37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678660-51A5-494C-ADD9-CC42F699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E29C44-C7B4-4D7B-B33C-410204B4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14EC7F-8918-4439-A99D-2AB1B0F0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2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89664C5-BBDE-404C-A86F-C7F9378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5BBE55-24BB-45FD-B2C2-601F796E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52BE51-776A-4F4B-AAD8-FD26D50D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5FA3-58C7-457D-A2E4-52F07B2B8621}" type="datetimeFigureOut">
              <a:rPr lang="hu-HU" smtClean="0"/>
              <a:t>2021. 02. 15.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A3FA1A-BF86-4013-A0A3-11442CC06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4879F2-7F73-406F-9E03-DAD1B161C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6B63-1FA6-4A22-9F0E-FF678AAE34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4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2D32C-379A-4F04-BBAE-23898FDB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57E9D-30BF-4786-93CD-C3AF1782E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1</cp:revision>
  <dcterms:created xsi:type="dcterms:W3CDTF">2021-02-15T13:51:42Z</dcterms:created>
  <dcterms:modified xsi:type="dcterms:W3CDTF">2021-02-15T13:53:15Z</dcterms:modified>
</cp:coreProperties>
</file>