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1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C302-FCDC-4F3D-A00A-7A5BFF3A128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0F53-6B44-408D-8EBD-A5DD61D3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Surface Mine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Marko Visnjic</a:t>
            </a:r>
          </a:p>
          <a:p>
            <a:r>
              <a:rPr lang="en-US" dirty="0" smtClean="0"/>
              <a:t>GEOL 5700 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5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Profit</a:t>
            </a:r>
          </a:p>
          <a:p>
            <a:r>
              <a:rPr lang="en-US" dirty="0" smtClean="0"/>
              <a:t>Base on cost and price functions </a:t>
            </a:r>
            <a:r>
              <a:rPr lang="en-US" dirty="0" err="1" smtClean="0"/>
              <a:t>wrt</a:t>
            </a:r>
            <a:r>
              <a:rPr lang="en-US" dirty="0" smtClean="0"/>
              <a:t>. Time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2-D</a:t>
            </a:r>
          </a:p>
          <a:p>
            <a:r>
              <a:rPr lang="en-US" dirty="0" smtClean="0"/>
              <a:t>Rectangular</a:t>
            </a:r>
          </a:p>
          <a:p>
            <a:r>
              <a:rPr lang="en-US" dirty="0" smtClean="0"/>
              <a:t>Constant cost/price</a:t>
            </a:r>
          </a:p>
          <a:p>
            <a:r>
              <a:rPr lang="en-US" dirty="0" smtClean="0"/>
              <a:t>Correlated random lithology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36" y="1600200"/>
            <a:ext cx="6025128" cy="4525963"/>
          </a:xfrm>
        </p:spPr>
      </p:pic>
    </p:spTree>
    <p:extLst>
      <p:ext uri="{BB962C8B-B14F-4D97-AF65-F5344CB8AC3E}">
        <p14:creationId xmlns:p14="http://schemas.microsoft.com/office/powerpoint/2010/main" val="21473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501"/>
            <a:ext cx="8229600" cy="4027360"/>
          </a:xfrm>
        </p:spPr>
      </p:pic>
    </p:spTree>
    <p:extLst>
      <p:ext uri="{BB962C8B-B14F-4D97-AF65-F5344CB8AC3E}">
        <p14:creationId xmlns:p14="http://schemas.microsoft.com/office/powerpoint/2010/main" val="33791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501"/>
            <a:ext cx="8229600" cy="4027360"/>
          </a:xfrm>
        </p:spPr>
      </p:pic>
    </p:spTree>
    <p:extLst>
      <p:ext uri="{BB962C8B-B14F-4D97-AF65-F5344CB8AC3E}">
        <p14:creationId xmlns:p14="http://schemas.microsoft.com/office/powerpoint/2010/main" val="262883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501"/>
            <a:ext cx="8229600" cy="4027360"/>
          </a:xfrm>
        </p:spPr>
      </p:pic>
    </p:spTree>
    <p:extLst>
      <p:ext uri="{BB962C8B-B14F-4D97-AF65-F5344CB8AC3E}">
        <p14:creationId xmlns:p14="http://schemas.microsoft.com/office/powerpoint/2010/main" val="22199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Block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12" y="1600200"/>
            <a:ext cx="6017176" cy="4525963"/>
          </a:xfrm>
        </p:spPr>
      </p:pic>
    </p:spTree>
    <p:extLst>
      <p:ext uri="{BB962C8B-B14F-4D97-AF65-F5344CB8AC3E}">
        <p14:creationId xmlns:p14="http://schemas.microsoft.com/office/powerpoint/2010/main" val="132431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Surface Mine Optimization</vt:lpstr>
      <vt:lpstr>Objective</vt:lpstr>
      <vt:lpstr>Simplified model</vt:lpstr>
      <vt:lpstr>Start</vt:lpstr>
      <vt:lpstr>Continue</vt:lpstr>
      <vt:lpstr>Continue</vt:lpstr>
      <vt:lpstr>Continue</vt:lpstr>
      <vt:lpstr>Real Block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Mine Optimization</dc:title>
  <dc:creator>marko</dc:creator>
  <cp:lastModifiedBy>marko</cp:lastModifiedBy>
  <cp:revision>2</cp:revision>
  <dcterms:created xsi:type="dcterms:W3CDTF">2016-04-27T18:46:34Z</dcterms:created>
  <dcterms:modified xsi:type="dcterms:W3CDTF">2016-04-27T18:56:36Z</dcterms:modified>
</cp:coreProperties>
</file>